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313" r:id="rId4"/>
    <p:sldId id="260" r:id="rId5"/>
    <p:sldId id="272" r:id="rId6"/>
    <p:sldId id="279" r:id="rId7"/>
    <p:sldId id="280" r:id="rId8"/>
    <p:sldId id="281" r:id="rId9"/>
    <p:sldId id="282" r:id="rId10"/>
    <p:sldId id="273" r:id="rId11"/>
    <p:sldId id="284" r:id="rId12"/>
    <p:sldId id="285" r:id="rId13"/>
    <p:sldId id="286" r:id="rId14"/>
    <p:sldId id="287" r:id="rId15"/>
    <p:sldId id="288" r:id="rId16"/>
    <p:sldId id="289" r:id="rId17"/>
    <p:sldId id="290" r:id="rId18"/>
    <p:sldId id="291" r:id="rId19"/>
    <p:sldId id="292" r:id="rId20"/>
    <p:sldId id="293" r:id="rId21"/>
    <p:sldId id="274" r:id="rId22"/>
    <p:sldId id="294" r:id="rId23"/>
    <p:sldId id="295" r:id="rId24"/>
    <p:sldId id="296" r:id="rId25"/>
    <p:sldId id="264" r:id="rId26"/>
    <p:sldId id="297" r:id="rId27"/>
    <p:sldId id="298" r:id="rId28"/>
    <p:sldId id="275" r:id="rId29"/>
    <p:sldId id="299" r:id="rId30"/>
    <p:sldId id="301" r:id="rId31"/>
    <p:sldId id="332" r:id="rId32"/>
    <p:sldId id="302" r:id="rId33"/>
    <p:sldId id="333" r:id="rId34"/>
    <p:sldId id="303" r:id="rId35"/>
    <p:sldId id="300" r:id="rId36"/>
    <p:sldId id="304" r:id="rId37"/>
    <p:sldId id="305" r:id="rId38"/>
    <p:sldId id="306" r:id="rId39"/>
    <p:sldId id="307" r:id="rId40"/>
    <p:sldId id="276" r:id="rId41"/>
    <p:sldId id="315" r:id="rId42"/>
    <p:sldId id="331" r:id="rId43"/>
    <p:sldId id="317" r:id="rId44"/>
    <p:sldId id="322" r:id="rId45"/>
    <p:sldId id="323" r:id="rId46"/>
    <p:sldId id="324" r:id="rId47"/>
    <p:sldId id="326" r:id="rId48"/>
    <p:sldId id="325" r:id="rId49"/>
    <p:sldId id="327" r:id="rId50"/>
    <p:sldId id="330" r:id="rId51"/>
    <p:sldId id="328" r:id="rId52"/>
    <p:sldId id="329" r:id="rId5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131"/>
    <a:srgbClr val="5B9BD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Estilo medio 3 - Énfasis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4" d="100"/>
          <a:sy n="74" d="100"/>
        </p:scale>
        <p:origin x="376"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5">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6">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7">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8">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782F09-BD37-4905-9D07-6D23C4FAE36B}" type="doc">
      <dgm:prSet loTypeId="urn:microsoft.com/office/officeart/2005/8/layout/hChevron3" loCatId="process" qsTypeId="urn:microsoft.com/office/officeart/2005/8/quickstyle/simple1" qsCatId="simple" csTypeId="urn:microsoft.com/office/officeart/2005/8/colors/colorful1#1" csCatId="colorful" phldr="1"/>
      <dgm:spPr/>
    </dgm:pt>
    <dgm:pt modelId="{CEDF06E1-0F47-42BE-B1D9-DFBF65440D46}">
      <dgm:prSet phldrT="[Texto]" custT="1"/>
      <dgm:spPr/>
      <dgm:t>
        <a:bodyPr/>
        <a:lstStyle/>
        <a:p>
          <a:r>
            <a:rPr lang="es-ES" sz="2800" dirty="0" smtClean="0">
              <a:solidFill>
                <a:schemeClr val="tx1"/>
              </a:solidFill>
              <a:latin typeface="Garamond" pitchFamily="18" charset="0"/>
            </a:rPr>
            <a:t>Preparación  de Datos</a:t>
          </a:r>
          <a:endParaRPr lang="es-ES" sz="2800" dirty="0">
            <a:solidFill>
              <a:schemeClr val="tx1"/>
            </a:solidFill>
            <a:latin typeface="Garamond" pitchFamily="18" charset="0"/>
          </a:endParaRPr>
        </a:p>
      </dgm:t>
    </dgm:pt>
    <dgm:pt modelId="{B896956F-EB1F-4AAF-A9E6-F6BAA71C6A26}" type="parTrans" cxnId="{7E5844ED-61A0-4B68-AE1A-3C5C62628D90}">
      <dgm:prSet/>
      <dgm:spPr/>
      <dgm:t>
        <a:bodyPr/>
        <a:lstStyle/>
        <a:p>
          <a:endParaRPr lang="es-ES">
            <a:solidFill>
              <a:schemeClr val="tx1"/>
            </a:solidFill>
            <a:latin typeface="Garamond" pitchFamily="18" charset="0"/>
          </a:endParaRPr>
        </a:p>
      </dgm:t>
    </dgm:pt>
    <dgm:pt modelId="{03AF662F-B6B1-4DE0-9823-6D0A0221347B}" type="sibTrans" cxnId="{7E5844ED-61A0-4B68-AE1A-3C5C62628D90}">
      <dgm:prSet/>
      <dgm:spPr/>
      <dgm:t>
        <a:bodyPr/>
        <a:lstStyle/>
        <a:p>
          <a:endParaRPr lang="es-ES">
            <a:solidFill>
              <a:schemeClr val="tx1"/>
            </a:solidFill>
            <a:latin typeface="Garamond" pitchFamily="18" charset="0"/>
          </a:endParaRPr>
        </a:p>
      </dgm:t>
    </dgm:pt>
    <dgm:pt modelId="{5E3E608F-EE4F-4C7B-8911-4836B8D29EF4}">
      <dgm:prSet phldrT="[Texto]" custT="1"/>
      <dgm:spPr/>
      <dgm:t>
        <a:bodyPr/>
        <a:lstStyle/>
        <a:p>
          <a:r>
            <a:rPr lang="es-ES" sz="2800" dirty="0" smtClean="0">
              <a:solidFill>
                <a:schemeClr val="tx1"/>
              </a:solidFill>
              <a:latin typeface="Garamond" pitchFamily="18" charset="0"/>
            </a:rPr>
            <a:t>Ingeniería de Características</a:t>
          </a:r>
          <a:endParaRPr lang="es-ES" sz="2800" dirty="0">
            <a:solidFill>
              <a:schemeClr val="tx1"/>
            </a:solidFill>
            <a:latin typeface="Garamond" pitchFamily="18" charset="0"/>
          </a:endParaRPr>
        </a:p>
      </dgm:t>
    </dgm:pt>
    <dgm:pt modelId="{6A5B5FD3-89AC-4802-8C52-09DCD1DA880E}" type="parTrans" cxnId="{17D2C52E-38E2-4C56-9DB1-645D3CD646AC}">
      <dgm:prSet/>
      <dgm:spPr/>
      <dgm:t>
        <a:bodyPr/>
        <a:lstStyle/>
        <a:p>
          <a:endParaRPr lang="es-ES">
            <a:solidFill>
              <a:schemeClr val="tx1"/>
            </a:solidFill>
            <a:latin typeface="Garamond" pitchFamily="18" charset="0"/>
          </a:endParaRPr>
        </a:p>
      </dgm:t>
    </dgm:pt>
    <dgm:pt modelId="{0B1E687F-E1B5-4F8A-9513-3C58618D0397}" type="sibTrans" cxnId="{17D2C52E-38E2-4C56-9DB1-645D3CD646AC}">
      <dgm:prSet/>
      <dgm:spPr/>
      <dgm:t>
        <a:bodyPr/>
        <a:lstStyle/>
        <a:p>
          <a:endParaRPr lang="es-ES">
            <a:solidFill>
              <a:schemeClr val="tx1"/>
            </a:solidFill>
            <a:latin typeface="Garamond" pitchFamily="18" charset="0"/>
          </a:endParaRPr>
        </a:p>
      </dgm:t>
    </dgm:pt>
    <dgm:pt modelId="{6449155B-1CF5-4096-B3E4-3D7C9965D375}">
      <dgm:prSet phldrT="[Texto]" custT="1"/>
      <dgm:spPr/>
      <dgm:t>
        <a:bodyPr/>
        <a:lstStyle/>
        <a:p>
          <a:r>
            <a:rPr lang="es-ES" sz="2800" dirty="0" smtClean="0">
              <a:solidFill>
                <a:schemeClr val="tx1"/>
              </a:solidFill>
              <a:latin typeface="Garamond" pitchFamily="18" charset="0"/>
            </a:rPr>
            <a:t>Modelado</a:t>
          </a:r>
        </a:p>
      </dgm:t>
    </dgm:pt>
    <dgm:pt modelId="{BBF9E1FD-8886-4C91-BF29-0A820A362E22}" type="parTrans" cxnId="{22E28FFB-4815-4E66-A4EB-4E38728DE9D1}">
      <dgm:prSet/>
      <dgm:spPr/>
      <dgm:t>
        <a:bodyPr/>
        <a:lstStyle/>
        <a:p>
          <a:endParaRPr lang="es-ES">
            <a:solidFill>
              <a:schemeClr val="tx1"/>
            </a:solidFill>
            <a:latin typeface="Garamond" pitchFamily="18" charset="0"/>
          </a:endParaRPr>
        </a:p>
      </dgm:t>
    </dgm:pt>
    <dgm:pt modelId="{F79E75F4-D4B3-4016-A9A2-A35910D9F3DF}" type="sibTrans" cxnId="{22E28FFB-4815-4E66-A4EB-4E38728DE9D1}">
      <dgm:prSet/>
      <dgm:spPr/>
      <dgm:t>
        <a:bodyPr/>
        <a:lstStyle/>
        <a:p>
          <a:endParaRPr lang="es-ES">
            <a:solidFill>
              <a:schemeClr val="tx1"/>
            </a:solidFill>
            <a:latin typeface="Garamond" pitchFamily="18" charset="0"/>
          </a:endParaRPr>
        </a:p>
      </dgm:t>
    </dgm:pt>
    <dgm:pt modelId="{7A4AC5AC-615A-47F2-98CA-4441A69763B0}">
      <dgm:prSet phldrT="[Texto]" custT="1"/>
      <dgm:spPr/>
      <dgm:t>
        <a:bodyPr/>
        <a:lstStyle/>
        <a:p>
          <a:r>
            <a:rPr lang="es-ES" sz="2800" dirty="0" smtClean="0">
              <a:solidFill>
                <a:schemeClr val="tx1"/>
              </a:solidFill>
              <a:latin typeface="Garamond" pitchFamily="18" charset="0"/>
            </a:rPr>
            <a:t>Medida de Rendimiento</a:t>
          </a:r>
        </a:p>
      </dgm:t>
    </dgm:pt>
    <dgm:pt modelId="{50CB0E73-6B81-4641-A697-DFE58202437F}" type="parTrans" cxnId="{3EC32D5D-73AA-42E7-82C6-BC91B2F4222D}">
      <dgm:prSet/>
      <dgm:spPr/>
      <dgm:t>
        <a:bodyPr/>
        <a:lstStyle/>
        <a:p>
          <a:endParaRPr lang="es-ES">
            <a:solidFill>
              <a:schemeClr val="tx1"/>
            </a:solidFill>
            <a:latin typeface="Garamond" pitchFamily="18" charset="0"/>
          </a:endParaRPr>
        </a:p>
      </dgm:t>
    </dgm:pt>
    <dgm:pt modelId="{A2EFF3E3-758B-40DE-BABB-38CA46250957}" type="sibTrans" cxnId="{3EC32D5D-73AA-42E7-82C6-BC91B2F4222D}">
      <dgm:prSet/>
      <dgm:spPr/>
      <dgm:t>
        <a:bodyPr/>
        <a:lstStyle/>
        <a:p>
          <a:endParaRPr lang="es-ES">
            <a:solidFill>
              <a:schemeClr val="tx1"/>
            </a:solidFill>
            <a:latin typeface="Garamond" pitchFamily="18" charset="0"/>
          </a:endParaRPr>
        </a:p>
      </dgm:t>
    </dgm:pt>
    <dgm:pt modelId="{11858417-C338-47B6-8C56-4A1DC1A3DF9C}" type="pres">
      <dgm:prSet presAssocID="{8A782F09-BD37-4905-9D07-6D23C4FAE36B}" presName="Name0" presStyleCnt="0">
        <dgm:presLayoutVars>
          <dgm:dir/>
          <dgm:resizeHandles val="exact"/>
        </dgm:presLayoutVars>
      </dgm:prSet>
      <dgm:spPr/>
    </dgm:pt>
    <dgm:pt modelId="{B6BA73BE-9CE3-48B2-A1E0-53605F445F9B}" type="pres">
      <dgm:prSet presAssocID="{CEDF06E1-0F47-42BE-B1D9-DFBF65440D46}" presName="parTxOnly" presStyleLbl="node1" presStyleIdx="0" presStyleCnt="4">
        <dgm:presLayoutVars>
          <dgm:bulletEnabled val="1"/>
        </dgm:presLayoutVars>
      </dgm:prSet>
      <dgm:spPr/>
      <dgm:t>
        <a:bodyPr/>
        <a:lstStyle/>
        <a:p>
          <a:endParaRPr lang="es-ES"/>
        </a:p>
      </dgm:t>
    </dgm:pt>
    <dgm:pt modelId="{FE0FBB61-DD2B-4654-8618-ED27AC6E3307}" type="pres">
      <dgm:prSet presAssocID="{03AF662F-B6B1-4DE0-9823-6D0A0221347B}" presName="parSpace" presStyleCnt="0"/>
      <dgm:spPr/>
    </dgm:pt>
    <dgm:pt modelId="{25863327-E062-49EB-A93F-7350E4070676}" type="pres">
      <dgm:prSet presAssocID="{5E3E608F-EE4F-4C7B-8911-4836B8D29EF4}" presName="parTxOnly" presStyleLbl="node1" presStyleIdx="1" presStyleCnt="4" custScaleX="137648" custLinFactNeighborX="0" custLinFactNeighborY="-2">
        <dgm:presLayoutVars>
          <dgm:bulletEnabled val="1"/>
        </dgm:presLayoutVars>
      </dgm:prSet>
      <dgm:spPr/>
      <dgm:t>
        <a:bodyPr/>
        <a:lstStyle/>
        <a:p>
          <a:endParaRPr lang="es-ES"/>
        </a:p>
      </dgm:t>
    </dgm:pt>
    <dgm:pt modelId="{F1DDDAEF-C4D6-49B8-A0A2-01E796BEF437}" type="pres">
      <dgm:prSet presAssocID="{0B1E687F-E1B5-4F8A-9513-3C58618D0397}" presName="parSpace" presStyleCnt="0"/>
      <dgm:spPr/>
    </dgm:pt>
    <dgm:pt modelId="{7CD2F3D6-AB9D-4B81-AC64-5C8166FB2A66}" type="pres">
      <dgm:prSet presAssocID="{6449155B-1CF5-4096-B3E4-3D7C9965D375}" presName="parTxOnly" presStyleLbl="node1" presStyleIdx="2" presStyleCnt="4" custLinFactNeighborY="903">
        <dgm:presLayoutVars>
          <dgm:bulletEnabled val="1"/>
        </dgm:presLayoutVars>
      </dgm:prSet>
      <dgm:spPr/>
      <dgm:t>
        <a:bodyPr/>
        <a:lstStyle/>
        <a:p>
          <a:endParaRPr lang="es-ES"/>
        </a:p>
      </dgm:t>
    </dgm:pt>
    <dgm:pt modelId="{BE72846F-15EB-4BCB-AABD-3694E4F33DC1}" type="pres">
      <dgm:prSet presAssocID="{F79E75F4-D4B3-4016-A9A2-A35910D9F3DF}" presName="parSpace" presStyleCnt="0"/>
      <dgm:spPr/>
    </dgm:pt>
    <dgm:pt modelId="{6ABFD529-D61F-4215-AC26-D617BD9DC51F}" type="pres">
      <dgm:prSet presAssocID="{7A4AC5AC-615A-47F2-98CA-4441A69763B0}" presName="parTxOnly" presStyleLbl="node1" presStyleIdx="3" presStyleCnt="4" custScaleX="123487" custLinFactNeighborY="903">
        <dgm:presLayoutVars>
          <dgm:bulletEnabled val="1"/>
        </dgm:presLayoutVars>
      </dgm:prSet>
      <dgm:spPr/>
      <dgm:t>
        <a:bodyPr/>
        <a:lstStyle/>
        <a:p>
          <a:endParaRPr lang="es-ES"/>
        </a:p>
      </dgm:t>
    </dgm:pt>
  </dgm:ptLst>
  <dgm:cxnLst>
    <dgm:cxn modelId="{7E5844ED-61A0-4B68-AE1A-3C5C62628D90}" srcId="{8A782F09-BD37-4905-9D07-6D23C4FAE36B}" destId="{CEDF06E1-0F47-42BE-B1D9-DFBF65440D46}" srcOrd="0" destOrd="0" parTransId="{B896956F-EB1F-4AAF-A9E6-F6BAA71C6A26}" sibTransId="{03AF662F-B6B1-4DE0-9823-6D0A0221347B}"/>
    <dgm:cxn modelId="{17D2C52E-38E2-4C56-9DB1-645D3CD646AC}" srcId="{8A782F09-BD37-4905-9D07-6D23C4FAE36B}" destId="{5E3E608F-EE4F-4C7B-8911-4836B8D29EF4}" srcOrd="1" destOrd="0" parTransId="{6A5B5FD3-89AC-4802-8C52-09DCD1DA880E}" sibTransId="{0B1E687F-E1B5-4F8A-9513-3C58618D0397}"/>
    <dgm:cxn modelId="{CAFE0A20-3771-4686-8FE0-EA5ADF7B1A25}" type="presOf" srcId="{CEDF06E1-0F47-42BE-B1D9-DFBF65440D46}" destId="{B6BA73BE-9CE3-48B2-A1E0-53605F445F9B}" srcOrd="0" destOrd="0" presId="urn:microsoft.com/office/officeart/2005/8/layout/hChevron3"/>
    <dgm:cxn modelId="{85133E6C-4520-48FA-86D2-BA9FCAB4D21D}" type="presOf" srcId="{6449155B-1CF5-4096-B3E4-3D7C9965D375}" destId="{7CD2F3D6-AB9D-4B81-AC64-5C8166FB2A66}" srcOrd="0" destOrd="0" presId="urn:microsoft.com/office/officeart/2005/8/layout/hChevron3"/>
    <dgm:cxn modelId="{3EC32D5D-73AA-42E7-82C6-BC91B2F4222D}" srcId="{8A782F09-BD37-4905-9D07-6D23C4FAE36B}" destId="{7A4AC5AC-615A-47F2-98CA-4441A69763B0}" srcOrd="3" destOrd="0" parTransId="{50CB0E73-6B81-4641-A697-DFE58202437F}" sibTransId="{A2EFF3E3-758B-40DE-BABB-38CA46250957}"/>
    <dgm:cxn modelId="{4A1626B8-C6AF-41FC-900E-18116B367B1B}" type="presOf" srcId="{5E3E608F-EE4F-4C7B-8911-4836B8D29EF4}" destId="{25863327-E062-49EB-A93F-7350E4070676}" srcOrd="0" destOrd="0" presId="urn:microsoft.com/office/officeart/2005/8/layout/hChevron3"/>
    <dgm:cxn modelId="{22E28FFB-4815-4E66-A4EB-4E38728DE9D1}" srcId="{8A782F09-BD37-4905-9D07-6D23C4FAE36B}" destId="{6449155B-1CF5-4096-B3E4-3D7C9965D375}" srcOrd="2" destOrd="0" parTransId="{BBF9E1FD-8886-4C91-BF29-0A820A362E22}" sibTransId="{F79E75F4-D4B3-4016-A9A2-A35910D9F3DF}"/>
    <dgm:cxn modelId="{836F7362-1E82-4CC9-A514-E87BAE0CC33C}" type="presOf" srcId="{7A4AC5AC-615A-47F2-98CA-4441A69763B0}" destId="{6ABFD529-D61F-4215-AC26-D617BD9DC51F}" srcOrd="0" destOrd="0" presId="urn:microsoft.com/office/officeart/2005/8/layout/hChevron3"/>
    <dgm:cxn modelId="{0190EA9A-CAB5-4C12-AE3A-1455FF8497E1}" type="presOf" srcId="{8A782F09-BD37-4905-9D07-6D23C4FAE36B}" destId="{11858417-C338-47B6-8C56-4A1DC1A3DF9C}" srcOrd="0" destOrd="0" presId="urn:microsoft.com/office/officeart/2005/8/layout/hChevron3"/>
    <dgm:cxn modelId="{A37168DD-6316-4142-9CAB-96C78E69B051}" type="presParOf" srcId="{11858417-C338-47B6-8C56-4A1DC1A3DF9C}" destId="{B6BA73BE-9CE3-48B2-A1E0-53605F445F9B}" srcOrd="0" destOrd="0" presId="urn:microsoft.com/office/officeart/2005/8/layout/hChevron3"/>
    <dgm:cxn modelId="{D535F66A-42F8-4480-B5AE-9EF1AC6F3858}" type="presParOf" srcId="{11858417-C338-47B6-8C56-4A1DC1A3DF9C}" destId="{FE0FBB61-DD2B-4654-8618-ED27AC6E3307}" srcOrd="1" destOrd="0" presId="urn:microsoft.com/office/officeart/2005/8/layout/hChevron3"/>
    <dgm:cxn modelId="{39CC11E0-E682-4EBB-A756-2A5E5DEF27E4}" type="presParOf" srcId="{11858417-C338-47B6-8C56-4A1DC1A3DF9C}" destId="{25863327-E062-49EB-A93F-7350E4070676}" srcOrd="2" destOrd="0" presId="urn:microsoft.com/office/officeart/2005/8/layout/hChevron3"/>
    <dgm:cxn modelId="{DC209FB0-DEA1-4D67-94F6-629D39ECC29C}" type="presParOf" srcId="{11858417-C338-47B6-8C56-4A1DC1A3DF9C}" destId="{F1DDDAEF-C4D6-49B8-A0A2-01E796BEF437}" srcOrd="3" destOrd="0" presId="urn:microsoft.com/office/officeart/2005/8/layout/hChevron3"/>
    <dgm:cxn modelId="{C2114C20-7F08-4849-8B68-BD4817F46431}" type="presParOf" srcId="{11858417-C338-47B6-8C56-4A1DC1A3DF9C}" destId="{7CD2F3D6-AB9D-4B81-AC64-5C8166FB2A66}" srcOrd="4" destOrd="0" presId="urn:microsoft.com/office/officeart/2005/8/layout/hChevron3"/>
    <dgm:cxn modelId="{A11A3971-3EDB-4ADF-B680-DB84CDE792EF}" type="presParOf" srcId="{11858417-C338-47B6-8C56-4A1DC1A3DF9C}" destId="{BE72846F-15EB-4BCB-AABD-3694E4F33DC1}" srcOrd="5" destOrd="0" presId="urn:microsoft.com/office/officeart/2005/8/layout/hChevron3"/>
    <dgm:cxn modelId="{99C75B4F-8172-4561-8BAB-94D113158846}" type="presParOf" srcId="{11858417-C338-47B6-8C56-4A1DC1A3DF9C}" destId="{6ABFD529-D61F-4215-AC26-D617BD9DC51F}"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A782F09-BD37-4905-9D07-6D23C4FAE36B}" type="doc">
      <dgm:prSet loTypeId="urn:microsoft.com/office/officeart/2005/8/layout/hChevron3" loCatId="process" qsTypeId="urn:microsoft.com/office/officeart/2005/8/quickstyle/simple1" qsCatId="simple" csTypeId="urn:microsoft.com/office/officeart/2005/8/colors/colorful1#1" csCatId="colorful" phldr="1"/>
      <dgm:spPr/>
    </dgm:pt>
    <dgm:pt modelId="{CEDF06E1-0F47-42BE-B1D9-DFBF65440D46}">
      <dgm:prSet phldrT="[Texto]" custT="1"/>
      <dgm:spPr/>
      <dgm:t>
        <a:bodyPr/>
        <a:lstStyle/>
        <a:p>
          <a:r>
            <a:rPr lang="es-ES" sz="2800" dirty="0" smtClean="0">
              <a:solidFill>
                <a:schemeClr val="tx1"/>
              </a:solidFill>
              <a:latin typeface="Garamond" pitchFamily="18" charset="0"/>
            </a:rPr>
            <a:t>Preparación  de Datos</a:t>
          </a:r>
          <a:endParaRPr lang="es-ES" sz="2800" dirty="0">
            <a:solidFill>
              <a:schemeClr val="tx1"/>
            </a:solidFill>
            <a:latin typeface="Garamond" pitchFamily="18" charset="0"/>
          </a:endParaRPr>
        </a:p>
      </dgm:t>
    </dgm:pt>
    <dgm:pt modelId="{B896956F-EB1F-4AAF-A9E6-F6BAA71C6A26}" type="parTrans" cxnId="{7E5844ED-61A0-4B68-AE1A-3C5C62628D90}">
      <dgm:prSet/>
      <dgm:spPr/>
      <dgm:t>
        <a:bodyPr/>
        <a:lstStyle/>
        <a:p>
          <a:endParaRPr lang="es-ES">
            <a:solidFill>
              <a:schemeClr val="tx1"/>
            </a:solidFill>
            <a:latin typeface="Garamond" pitchFamily="18" charset="0"/>
          </a:endParaRPr>
        </a:p>
      </dgm:t>
    </dgm:pt>
    <dgm:pt modelId="{03AF662F-B6B1-4DE0-9823-6D0A0221347B}" type="sibTrans" cxnId="{7E5844ED-61A0-4B68-AE1A-3C5C62628D90}">
      <dgm:prSet/>
      <dgm:spPr/>
      <dgm:t>
        <a:bodyPr/>
        <a:lstStyle/>
        <a:p>
          <a:endParaRPr lang="es-ES">
            <a:solidFill>
              <a:schemeClr val="tx1"/>
            </a:solidFill>
            <a:latin typeface="Garamond" pitchFamily="18" charset="0"/>
          </a:endParaRPr>
        </a:p>
      </dgm:t>
    </dgm:pt>
    <dgm:pt modelId="{5E3E608F-EE4F-4C7B-8911-4836B8D29EF4}">
      <dgm:prSet phldrT="[Texto]" custT="1"/>
      <dgm:spPr/>
      <dgm:t>
        <a:bodyPr/>
        <a:lstStyle/>
        <a:p>
          <a:r>
            <a:rPr lang="es-ES" sz="2800" dirty="0" smtClean="0">
              <a:solidFill>
                <a:schemeClr val="tx1"/>
              </a:solidFill>
              <a:latin typeface="Garamond" pitchFamily="18" charset="0"/>
            </a:rPr>
            <a:t>Ingeniería de Características</a:t>
          </a:r>
          <a:endParaRPr lang="es-ES" sz="2800" dirty="0">
            <a:solidFill>
              <a:schemeClr val="tx1"/>
            </a:solidFill>
            <a:latin typeface="Garamond" pitchFamily="18" charset="0"/>
          </a:endParaRPr>
        </a:p>
      </dgm:t>
    </dgm:pt>
    <dgm:pt modelId="{6A5B5FD3-89AC-4802-8C52-09DCD1DA880E}" type="parTrans" cxnId="{17D2C52E-38E2-4C56-9DB1-645D3CD646AC}">
      <dgm:prSet/>
      <dgm:spPr/>
      <dgm:t>
        <a:bodyPr/>
        <a:lstStyle/>
        <a:p>
          <a:endParaRPr lang="es-ES">
            <a:solidFill>
              <a:schemeClr val="tx1"/>
            </a:solidFill>
            <a:latin typeface="Garamond" pitchFamily="18" charset="0"/>
          </a:endParaRPr>
        </a:p>
      </dgm:t>
    </dgm:pt>
    <dgm:pt modelId="{0B1E687F-E1B5-4F8A-9513-3C58618D0397}" type="sibTrans" cxnId="{17D2C52E-38E2-4C56-9DB1-645D3CD646AC}">
      <dgm:prSet/>
      <dgm:spPr/>
      <dgm:t>
        <a:bodyPr/>
        <a:lstStyle/>
        <a:p>
          <a:endParaRPr lang="es-ES">
            <a:solidFill>
              <a:schemeClr val="tx1"/>
            </a:solidFill>
            <a:latin typeface="Garamond" pitchFamily="18" charset="0"/>
          </a:endParaRPr>
        </a:p>
      </dgm:t>
    </dgm:pt>
    <dgm:pt modelId="{6449155B-1CF5-4096-B3E4-3D7C9965D375}">
      <dgm:prSet phldrT="[Texto]" custT="1"/>
      <dgm:spPr/>
      <dgm:t>
        <a:bodyPr/>
        <a:lstStyle/>
        <a:p>
          <a:r>
            <a:rPr lang="es-ES" sz="2800" dirty="0" smtClean="0">
              <a:solidFill>
                <a:schemeClr val="tx1"/>
              </a:solidFill>
              <a:latin typeface="Garamond" pitchFamily="18" charset="0"/>
            </a:rPr>
            <a:t>Modelado</a:t>
          </a:r>
        </a:p>
      </dgm:t>
    </dgm:pt>
    <dgm:pt modelId="{BBF9E1FD-8886-4C91-BF29-0A820A362E22}" type="parTrans" cxnId="{22E28FFB-4815-4E66-A4EB-4E38728DE9D1}">
      <dgm:prSet/>
      <dgm:spPr/>
      <dgm:t>
        <a:bodyPr/>
        <a:lstStyle/>
        <a:p>
          <a:endParaRPr lang="es-ES">
            <a:solidFill>
              <a:schemeClr val="tx1"/>
            </a:solidFill>
            <a:latin typeface="Garamond" pitchFamily="18" charset="0"/>
          </a:endParaRPr>
        </a:p>
      </dgm:t>
    </dgm:pt>
    <dgm:pt modelId="{F79E75F4-D4B3-4016-A9A2-A35910D9F3DF}" type="sibTrans" cxnId="{22E28FFB-4815-4E66-A4EB-4E38728DE9D1}">
      <dgm:prSet/>
      <dgm:spPr/>
      <dgm:t>
        <a:bodyPr/>
        <a:lstStyle/>
        <a:p>
          <a:endParaRPr lang="es-ES">
            <a:solidFill>
              <a:schemeClr val="tx1"/>
            </a:solidFill>
            <a:latin typeface="Garamond" pitchFamily="18" charset="0"/>
          </a:endParaRPr>
        </a:p>
      </dgm:t>
    </dgm:pt>
    <dgm:pt modelId="{7A4AC5AC-615A-47F2-98CA-4441A69763B0}">
      <dgm:prSet phldrT="[Texto]" custT="1"/>
      <dgm:spPr/>
      <dgm:t>
        <a:bodyPr/>
        <a:lstStyle/>
        <a:p>
          <a:r>
            <a:rPr lang="es-ES" sz="2800" dirty="0" smtClean="0">
              <a:solidFill>
                <a:schemeClr val="tx1"/>
              </a:solidFill>
              <a:latin typeface="Garamond" pitchFamily="18" charset="0"/>
            </a:rPr>
            <a:t>Medida de Rendimiento</a:t>
          </a:r>
        </a:p>
      </dgm:t>
    </dgm:pt>
    <dgm:pt modelId="{50CB0E73-6B81-4641-A697-DFE58202437F}" type="parTrans" cxnId="{3EC32D5D-73AA-42E7-82C6-BC91B2F4222D}">
      <dgm:prSet/>
      <dgm:spPr/>
      <dgm:t>
        <a:bodyPr/>
        <a:lstStyle/>
        <a:p>
          <a:endParaRPr lang="es-ES">
            <a:solidFill>
              <a:schemeClr val="tx1"/>
            </a:solidFill>
            <a:latin typeface="Garamond" pitchFamily="18" charset="0"/>
          </a:endParaRPr>
        </a:p>
      </dgm:t>
    </dgm:pt>
    <dgm:pt modelId="{A2EFF3E3-758B-40DE-BABB-38CA46250957}" type="sibTrans" cxnId="{3EC32D5D-73AA-42E7-82C6-BC91B2F4222D}">
      <dgm:prSet/>
      <dgm:spPr/>
      <dgm:t>
        <a:bodyPr/>
        <a:lstStyle/>
        <a:p>
          <a:endParaRPr lang="es-ES">
            <a:solidFill>
              <a:schemeClr val="tx1"/>
            </a:solidFill>
            <a:latin typeface="Garamond" pitchFamily="18" charset="0"/>
          </a:endParaRPr>
        </a:p>
      </dgm:t>
    </dgm:pt>
    <dgm:pt modelId="{11858417-C338-47B6-8C56-4A1DC1A3DF9C}" type="pres">
      <dgm:prSet presAssocID="{8A782F09-BD37-4905-9D07-6D23C4FAE36B}" presName="Name0" presStyleCnt="0">
        <dgm:presLayoutVars>
          <dgm:dir/>
          <dgm:resizeHandles val="exact"/>
        </dgm:presLayoutVars>
      </dgm:prSet>
      <dgm:spPr/>
    </dgm:pt>
    <dgm:pt modelId="{B6BA73BE-9CE3-48B2-A1E0-53605F445F9B}" type="pres">
      <dgm:prSet presAssocID="{CEDF06E1-0F47-42BE-B1D9-DFBF65440D46}" presName="parTxOnly" presStyleLbl="node1" presStyleIdx="0" presStyleCnt="4">
        <dgm:presLayoutVars>
          <dgm:bulletEnabled val="1"/>
        </dgm:presLayoutVars>
      </dgm:prSet>
      <dgm:spPr/>
      <dgm:t>
        <a:bodyPr/>
        <a:lstStyle/>
        <a:p>
          <a:endParaRPr lang="es-ES"/>
        </a:p>
      </dgm:t>
    </dgm:pt>
    <dgm:pt modelId="{FE0FBB61-DD2B-4654-8618-ED27AC6E3307}" type="pres">
      <dgm:prSet presAssocID="{03AF662F-B6B1-4DE0-9823-6D0A0221347B}" presName="parSpace" presStyleCnt="0"/>
      <dgm:spPr/>
    </dgm:pt>
    <dgm:pt modelId="{25863327-E062-49EB-A93F-7350E4070676}" type="pres">
      <dgm:prSet presAssocID="{5E3E608F-EE4F-4C7B-8911-4836B8D29EF4}" presName="parTxOnly" presStyleLbl="node1" presStyleIdx="1" presStyleCnt="4" custScaleX="137648" custLinFactNeighborX="0" custLinFactNeighborY="-2">
        <dgm:presLayoutVars>
          <dgm:bulletEnabled val="1"/>
        </dgm:presLayoutVars>
      </dgm:prSet>
      <dgm:spPr/>
      <dgm:t>
        <a:bodyPr/>
        <a:lstStyle/>
        <a:p>
          <a:endParaRPr lang="es-ES"/>
        </a:p>
      </dgm:t>
    </dgm:pt>
    <dgm:pt modelId="{F1DDDAEF-C4D6-49B8-A0A2-01E796BEF437}" type="pres">
      <dgm:prSet presAssocID="{0B1E687F-E1B5-4F8A-9513-3C58618D0397}" presName="parSpace" presStyleCnt="0"/>
      <dgm:spPr/>
    </dgm:pt>
    <dgm:pt modelId="{7CD2F3D6-AB9D-4B81-AC64-5C8166FB2A66}" type="pres">
      <dgm:prSet presAssocID="{6449155B-1CF5-4096-B3E4-3D7C9965D375}" presName="parTxOnly" presStyleLbl="node1" presStyleIdx="2" presStyleCnt="4" custLinFactNeighborY="903">
        <dgm:presLayoutVars>
          <dgm:bulletEnabled val="1"/>
        </dgm:presLayoutVars>
      </dgm:prSet>
      <dgm:spPr/>
      <dgm:t>
        <a:bodyPr/>
        <a:lstStyle/>
        <a:p>
          <a:endParaRPr lang="es-ES"/>
        </a:p>
      </dgm:t>
    </dgm:pt>
    <dgm:pt modelId="{BE72846F-15EB-4BCB-AABD-3694E4F33DC1}" type="pres">
      <dgm:prSet presAssocID="{F79E75F4-D4B3-4016-A9A2-A35910D9F3DF}" presName="parSpace" presStyleCnt="0"/>
      <dgm:spPr/>
    </dgm:pt>
    <dgm:pt modelId="{6ABFD529-D61F-4215-AC26-D617BD9DC51F}" type="pres">
      <dgm:prSet presAssocID="{7A4AC5AC-615A-47F2-98CA-4441A69763B0}" presName="parTxOnly" presStyleLbl="node1" presStyleIdx="3" presStyleCnt="4" custScaleX="123487" custLinFactNeighborY="903">
        <dgm:presLayoutVars>
          <dgm:bulletEnabled val="1"/>
        </dgm:presLayoutVars>
      </dgm:prSet>
      <dgm:spPr/>
      <dgm:t>
        <a:bodyPr/>
        <a:lstStyle/>
        <a:p>
          <a:endParaRPr lang="es-ES"/>
        </a:p>
      </dgm:t>
    </dgm:pt>
  </dgm:ptLst>
  <dgm:cxnLst>
    <dgm:cxn modelId="{7E5844ED-61A0-4B68-AE1A-3C5C62628D90}" srcId="{8A782F09-BD37-4905-9D07-6D23C4FAE36B}" destId="{CEDF06E1-0F47-42BE-B1D9-DFBF65440D46}" srcOrd="0" destOrd="0" parTransId="{B896956F-EB1F-4AAF-A9E6-F6BAA71C6A26}" sibTransId="{03AF662F-B6B1-4DE0-9823-6D0A0221347B}"/>
    <dgm:cxn modelId="{17D2C52E-38E2-4C56-9DB1-645D3CD646AC}" srcId="{8A782F09-BD37-4905-9D07-6D23C4FAE36B}" destId="{5E3E608F-EE4F-4C7B-8911-4836B8D29EF4}" srcOrd="1" destOrd="0" parTransId="{6A5B5FD3-89AC-4802-8C52-09DCD1DA880E}" sibTransId="{0B1E687F-E1B5-4F8A-9513-3C58618D0397}"/>
    <dgm:cxn modelId="{CAFE0A20-3771-4686-8FE0-EA5ADF7B1A25}" type="presOf" srcId="{CEDF06E1-0F47-42BE-B1D9-DFBF65440D46}" destId="{B6BA73BE-9CE3-48B2-A1E0-53605F445F9B}" srcOrd="0" destOrd="0" presId="urn:microsoft.com/office/officeart/2005/8/layout/hChevron3"/>
    <dgm:cxn modelId="{85133E6C-4520-48FA-86D2-BA9FCAB4D21D}" type="presOf" srcId="{6449155B-1CF5-4096-B3E4-3D7C9965D375}" destId="{7CD2F3D6-AB9D-4B81-AC64-5C8166FB2A66}" srcOrd="0" destOrd="0" presId="urn:microsoft.com/office/officeart/2005/8/layout/hChevron3"/>
    <dgm:cxn modelId="{3EC32D5D-73AA-42E7-82C6-BC91B2F4222D}" srcId="{8A782F09-BD37-4905-9D07-6D23C4FAE36B}" destId="{7A4AC5AC-615A-47F2-98CA-4441A69763B0}" srcOrd="3" destOrd="0" parTransId="{50CB0E73-6B81-4641-A697-DFE58202437F}" sibTransId="{A2EFF3E3-758B-40DE-BABB-38CA46250957}"/>
    <dgm:cxn modelId="{4A1626B8-C6AF-41FC-900E-18116B367B1B}" type="presOf" srcId="{5E3E608F-EE4F-4C7B-8911-4836B8D29EF4}" destId="{25863327-E062-49EB-A93F-7350E4070676}" srcOrd="0" destOrd="0" presId="urn:microsoft.com/office/officeart/2005/8/layout/hChevron3"/>
    <dgm:cxn modelId="{22E28FFB-4815-4E66-A4EB-4E38728DE9D1}" srcId="{8A782F09-BD37-4905-9D07-6D23C4FAE36B}" destId="{6449155B-1CF5-4096-B3E4-3D7C9965D375}" srcOrd="2" destOrd="0" parTransId="{BBF9E1FD-8886-4C91-BF29-0A820A362E22}" sibTransId="{F79E75F4-D4B3-4016-A9A2-A35910D9F3DF}"/>
    <dgm:cxn modelId="{836F7362-1E82-4CC9-A514-E87BAE0CC33C}" type="presOf" srcId="{7A4AC5AC-615A-47F2-98CA-4441A69763B0}" destId="{6ABFD529-D61F-4215-AC26-D617BD9DC51F}" srcOrd="0" destOrd="0" presId="urn:microsoft.com/office/officeart/2005/8/layout/hChevron3"/>
    <dgm:cxn modelId="{0190EA9A-CAB5-4C12-AE3A-1455FF8497E1}" type="presOf" srcId="{8A782F09-BD37-4905-9D07-6D23C4FAE36B}" destId="{11858417-C338-47B6-8C56-4A1DC1A3DF9C}" srcOrd="0" destOrd="0" presId="urn:microsoft.com/office/officeart/2005/8/layout/hChevron3"/>
    <dgm:cxn modelId="{A37168DD-6316-4142-9CAB-96C78E69B051}" type="presParOf" srcId="{11858417-C338-47B6-8C56-4A1DC1A3DF9C}" destId="{B6BA73BE-9CE3-48B2-A1E0-53605F445F9B}" srcOrd="0" destOrd="0" presId="urn:microsoft.com/office/officeart/2005/8/layout/hChevron3"/>
    <dgm:cxn modelId="{D535F66A-42F8-4480-B5AE-9EF1AC6F3858}" type="presParOf" srcId="{11858417-C338-47B6-8C56-4A1DC1A3DF9C}" destId="{FE0FBB61-DD2B-4654-8618-ED27AC6E3307}" srcOrd="1" destOrd="0" presId="urn:microsoft.com/office/officeart/2005/8/layout/hChevron3"/>
    <dgm:cxn modelId="{39CC11E0-E682-4EBB-A756-2A5E5DEF27E4}" type="presParOf" srcId="{11858417-C338-47B6-8C56-4A1DC1A3DF9C}" destId="{25863327-E062-49EB-A93F-7350E4070676}" srcOrd="2" destOrd="0" presId="urn:microsoft.com/office/officeart/2005/8/layout/hChevron3"/>
    <dgm:cxn modelId="{DC209FB0-DEA1-4D67-94F6-629D39ECC29C}" type="presParOf" srcId="{11858417-C338-47B6-8C56-4A1DC1A3DF9C}" destId="{F1DDDAEF-C4D6-49B8-A0A2-01E796BEF437}" srcOrd="3" destOrd="0" presId="urn:microsoft.com/office/officeart/2005/8/layout/hChevron3"/>
    <dgm:cxn modelId="{C2114C20-7F08-4849-8B68-BD4817F46431}" type="presParOf" srcId="{11858417-C338-47B6-8C56-4A1DC1A3DF9C}" destId="{7CD2F3D6-AB9D-4B81-AC64-5C8166FB2A66}" srcOrd="4" destOrd="0" presId="urn:microsoft.com/office/officeart/2005/8/layout/hChevron3"/>
    <dgm:cxn modelId="{A11A3971-3EDB-4ADF-B680-DB84CDE792EF}" type="presParOf" srcId="{11858417-C338-47B6-8C56-4A1DC1A3DF9C}" destId="{BE72846F-15EB-4BCB-AABD-3694E4F33DC1}" srcOrd="5" destOrd="0" presId="urn:microsoft.com/office/officeart/2005/8/layout/hChevron3"/>
    <dgm:cxn modelId="{99C75B4F-8172-4561-8BAB-94D113158846}" type="presParOf" srcId="{11858417-C338-47B6-8C56-4A1DC1A3DF9C}" destId="{6ABFD529-D61F-4215-AC26-D617BD9DC51F}"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A782F09-BD37-4905-9D07-6D23C4FAE36B}" type="doc">
      <dgm:prSet loTypeId="urn:microsoft.com/office/officeart/2005/8/layout/hChevron3" loCatId="process" qsTypeId="urn:microsoft.com/office/officeart/2005/8/quickstyle/simple4" qsCatId="simple" csTypeId="urn:microsoft.com/office/officeart/2005/8/colors/colorful1#2" csCatId="colorful" phldr="1"/>
      <dgm:spPr/>
    </dgm:pt>
    <dgm:pt modelId="{BD48CDDB-ACD8-441E-A1ED-EE76582AA234}">
      <dgm:prSet phldrT="[Texto]" custT="1">
        <dgm:style>
          <a:lnRef idx="1">
            <a:schemeClr val="accent6"/>
          </a:lnRef>
          <a:fillRef idx="3">
            <a:schemeClr val="accent6"/>
          </a:fillRef>
          <a:effectRef idx="2">
            <a:schemeClr val="accent6"/>
          </a:effectRef>
          <a:fontRef idx="minor">
            <a:schemeClr val="lt1"/>
          </a:fontRef>
        </dgm:style>
      </dgm:prSet>
      <dgm:spPr/>
      <dgm:t>
        <a:bodyPr/>
        <a:lstStyle/>
        <a:p>
          <a:r>
            <a:rPr lang="es-ES" sz="2800" dirty="0" smtClean="0">
              <a:solidFill>
                <a:schemeClr val="tx1"/>
              </a:solidFill>
              <a:latin typeface="Garamond" pitchFamily="18" charset="0"/>
            </a:rPr>
            <a:t>Mejora de Rendimiento</a:t>
          </a:r>
          <a:endParaRPr lang="es-ES" sz="2800" dirty="0">
            <a:solidFill>
              <a:schemeClr val="tx1"/>
            </a:solidFill>
            <a:latin typeface="Garamond" pitchFamily="18" charset="0"/>
          </a:endParaRPr>
        </a:p>
      </dgm:t>
    </dgm:pt>
    <dgm:pt modelId="{7B8EC1D3-94FA-4398-8A96-9FDE4E91792D}" type="parTrans" cxnId="{B4FF8777-E3A8-465B-B287-2D12CC86C76D}">
      <dgm:prSet/>
      <dgm:spPr/>
      <dgm:t>
        <a:bodyPr/>
        <a:lstStyle/>
        <a:p>
          <a:endParaRPr lang="es-ES">
            <a:solidFill>
              <a:schemeClr val="tx1"/>
            </a:solidFill>
          </a:endParaRPr>
        </a:p>
      </dgm:t>
    </dgm:pt>
    <dgm:pt modelId="{2F2B42B2-2146-4473-9B79-9DCD19DE0B55}" type="sibTrans" cxnId="{B4FF8777-E3A8-465B-B287-2D12CC86C76D}">
      <dgm:prSet/>
      <dgm:spPr/>
      <dgm:t>
        <a:bodyPr/>
        <a:lstStyle/>
        <a:p>
          <a:endParaRPr lang="es-ES">
            <a:solidFill>
              <a:schemeClr val="tx1"/>
            </a:solidFill>
          </a:endParaRPr>
        </a:p>
      </dgm:t>
    </dgm:pt>
    <dgm:pt modelId="{11858417-C338-47B6-8C56-4A1DC1A3DF9C}" type="pres">
      <dgm:prSet presAssocID="{8A782F09-BD37-4905-9D07-6D23C4FAE36B}" presName="Name0" presStyleCnt="0">
        <dgm:presLayoutVars>
          <dgm:dir/>
          <dgm:resizeHandles val="exact"/>
        </dgm:presLayoutVars>
      </dgm:prSet>
      <dgm:spPr/>
    </dgm:pt>
    <dgm:pt modelId="{290CE796-4080-4F7C-B344-F660CB253ACA}" type="pres">
      <dgm:prSet presAssocID="{BD48CDDB-ACD8-441E-A1ED-EE76582AA234}" presName="parTxOnly" presStyleLbl="node1" presStyleIdx="0" presStyleCnt="1" custLinFactNeighborX="-728" custLinFactNeighborY="-1961">
        <dgm:presLayoutVars>
          <dgm:bulletEnabled val="1"/>
        </dgm:presLayoutVars>
      </dgm:prSet>
      <dgm:spPr/>
      <dgm:t>
        <a:bodyPr/>
        <a:lstStyle/>
        <a:p>
          <a:endParaRPr lang="es-ES"/>
        </a:p>
      </dgm:t>
    </dgm:pt>
  </dgm:ptLst>
  <dgm:cxnLst>
    <dgm:cxn modelId="{6DD86250-DED3-4EAC-AA03-AEB9F2527031}" type="presOf" srcId="{BD48CDDB-ACD8-441E-A1ED-EE76582AA234}" destId="{290CE796-4080-4F7C-B344-F660CB253ACA}" srcOrd="0" destOrd="0" presId="urn:microsoft.com/office/officeart/2005/8/layout/hChevron3"/>
    <dgm:cxn modelId="{3178991C-4E4D-4118-9D0B-3F0D2A0ECFC7}" type="presOf" srcId="{8A782F09-BD37-4905-9D07-6D23C4FAE36B}" destId="{11858417-C338-47B6-8C56-4A1DC1A3DF9C}" srcOrd="0" destOrd="0" presId="urn:microsoft.com/office/officeart/2005/8/layout/hChevron3"/>
    <dgm:cxn modelId="{B4FF8777-E3A8-465B-B287-2D12CC86C76D}" srcId="{8A782F09-BD37-4905-9D07-6D23C4FAE36B}" destId="{BD48CDDB-ACD8-441E-A1ED-EE76582AA234}" srcOrd="0" destOrd="0" parTransId="{7B8EC1D3-94FA-4398-8A96-9FDE4E91792D}" sibTransId="{2F2B42B2-2146-4473-9B79-9DCD19DE0B55}"/>
    <dgm:cxn modelId="{61590CA4-24DD-4A3F-8EE2-015C2147ADA5}" type="presParOf" srcId="{11858417-C338-47B6-8C56-4A1DC1A3DF9C}" destId="{290CE796-4080-4F7C-B344-F660CB253ACA}" srcOrd="0"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782F09-BD37-4905-9D07-6D23C4FAE36B}" type="doc">
      <dgm:prSet loTypeId="urn:microsoft.com/office/officeart/2005/8/layout/hChevron3" loCatId="process" qsTypeId="urn:microsoft.com/office/officeart/2005/8/quickstyle/simple4" qsCatId="simple" csTypeId="urn:microsoft.com/office/officeart/2005/8/colors/colorful1#2" csCatId="colorful" phldr="1"/>
      <dgm:spPr/>
    </dgm:pt>
    <dgm:pt modelId="{BD48CDDB-ACD8-441E-A1ED-EE76582AA234}">
      <dgm:prSet phldrT="[Texto]" custT="1">
        <dgm:style>
          <a:lnRef idx="1">
            <a:schemeClr val="accent6"/>
          </a:lnRef>
          <a:fillRef idx="3">
            <a:schemeClr val="accent6"/>
          </a:fillRef>
          <a:effectRef idx="2">
            <a:schemeClr val="accent6"/>
          </a:effectRef>
          <a:fontRef idx="minor">
            <a:schemeClr val="lt1"/>
          </a:fontRef>
        </dgm:style>
      </dgm:prSet>
      <dgm:spPr/>
      <dgm:t>
        <a:bodyPr/>
        <a:lstStyle/>
        <a:p>
          <a:r>
            <a:rPr lang="es-ES" sz="2800" dirty="0" smtClean="0">
              <a:solidFill>
                <a:schemeClr val="tx1"/>
              </a:solidFill>
              <a:latin typeface="Garamond" pitchFamily="18" charset="0"/>
            </a:rPr>
            <a:t>Mejora de Rendimiento</a:t>
          </a:r>
          <a:endParaRPr lang="es-ES" sz="2800" dirty="0">
            <a:solidFill>
              <a:schemeClr val="tx1"/>
            </a:solidFill>
            <a:latin typeface="Garamond" pitchFamily="18" charset="0"/>
          </a:endParaRPr>
        </a:p>
      </dgm:t>
    </dgm:pt>
    <dgm:pt modelId="{7B8EC1D3-94FA-4398-8A96-9FDE4E91792D}" type="parTrans" cxnId="{B4FF8777-E3A8-465B-B287-2D12CC86C76D}">
      <dgm:prSet/>
      <dgm:spPr/>
      <dgm:t>
        <a:bodyPr/>
        <a:lstStyle/>
        <a:p>
          <a:endParaRPr lang="es-ES">
            <a:solidFill>
              <a:schemeClr val="tx1"/>
            </a:solidFill>
          </a:endParaRPr>
        </a:p>
      </dgm:t>
    </dgm:pt>
    <dgm:pt modelId="{2F2B42B2-2146-4473-9B79-9DCD19DE0B55}" type="sibTrans" cxnId="{B4FF8777-E3A8-465B-B287-2D12CC86C76D}">
      <dgm:prSet/>
      <dgm:spPr/>
      <dgm:t>
        <a:bodyPr/>
        <a:lstStyle/>
        <a:p>
          <a:endParaRPr lang="es-ES">
            <a:solidFill>
              <a:schemeClr val="tx1"/>
            </a:solidFill>
          </a:endParaRPr>
        </a:p>
      </dgm:t>
    </dgm:pt>
    <dgm:pt modelId="{11858417-C338-47B6-8C56-4A1DC1A3DF9C}" type="pres">
      <dgm:prSet presAssocID="{8A782F09-BD37-4905-9D07-6D23C4FAE36B}" presName="Name0" presStyleCnt="0">
        <dgm:presLayoutVars>
          <dgm:dir/>
          <dgm:resizeHandles val="exact"/>
        </dgm:presLayoutVars>
      </dgm:prSet>
      <dgm:spPr/>
    </dgm:pt>
    <dgm:pt modelId="{290CE796-4080-4F7C-B344-F660CB253ACA}" type="pres">
      <dgm:prSet presAssocID="{BD48CDDB-ACD8-441E-A1ED-EE76582AA234}" presName="parTxOnly" presStyleLbl="node1" presStyleIdx="0" presStyleCnt="1" custLinFactNeighborX="-728" custLinFactNeighborY="-1961">
        <dgm:presLayoutVars>
          <dgm:bulletEnabled val="1"/>
        </dgm:presLayoutVars>
      </dgm:prSet>
      <dgm:spPr/>
      <dgm:t>
        <a:bodyPr/>
        <a:lstStyle/>
        <a:p>
          <a:endParaRPr lang="es-ES"/>
        </a:p>
      </dgm:t>
    </dgm:pt>
  </dgm:ptLst>
  <dgm:cxnLst>
    <dgm:cxn modelId="{6DD86250-DED3-4EAC-AA03-AEB9F2527031}" type="presOf" srcId="{BD48CDDB-ACD8-441E-A1ED-EE76582AA234}" destId="{290CE796-4080-4F7C-B344-F660CB253ACA}" srcOrd="0" destOrd="0" presId="urn:microsoft.com/office/officeart/2005/8/layout/hChevron3"/>
    <dgm:cxn modelId="{3178991C-4E4D-4118-9D0B-3F0D2A0ECFC7}" type="presOf" srcId="{8A782F09-BD37-4905-9D07-6D23C4FAE36B}" destId="{11858417-C338-47B6-8C56-4A1DC1A3DF9C}" srcOrd="0" destOrd="0" presId="urn:microsoft.com/office/officeart/2005/8/layout/hChevron3"/>
    <dgm:cxn modelId="{B4FF8777-E3A8-465B-B287-2D12CC86C76D}" srcId="{8A782F09-BD37-4905-9D07-6D23C4FAE36B}" destId="{BD48CDDB-ACD8-441E-A1ED-EE76582AA234}" srcOrd="0" destOrd="0" parTransId="{7B8EC1D3-94FA-4398-8A96-9FDE4E91792D}" sibTransId="{2F2B42B2-2146-4473-9B79-9DCD19DE0B55}"/>
    <dgm:cxn modelId="{61590CA4-24DD-4A3F-8EE2-015C2147ADA5}" type="presParOf" srcId="{11858417-C338-47B6-8C56-4A1DC1A3DF9C}" destId="{290CE796-4080-4F7C-B344-F660CB253ACA}" srcOrd="0"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782F09-BD37-4905-9D07-6D23C4FAE36B}" type="doc">
      <dgm:prSet loTypeId="urn:microsoft.com/office/officeart/2005/8/layout/vList5" loCatId="list" qsTypeId="urn:microsoft.com/office/officeart/2005/8/quickstyle/simple4" qsCatId="simple" csTypeId="urn:microsoft.com/office/officeart/2005/8/colors/colorful1#3" csCatId="colorful" phldr="1"/>
      <dgm:spPr/>
    </dgm:pt>
    <dgm:pt modelId="{5E3E608F-EE4F-4C7B-8911-4836B8D29EF4}">
      <dgm:prSet phldrT="[Texto]"/>
      <dgm:spPr/>
      <dgm:t>
        <a:bodyPr/>
        <a:lstStyle/>
        <a:p>
          <a:r>
            <a:rPr lang="es-ES" dirty="0" smtClean="0">
              <a:solidFill>
                <a:schemeClr val="tx1"/>
              </a:solidFill>
              <a:latin typeface="Garamond" pitchFamily="18" charset="0"/>
            </a:rPr>
            <a:t>Ingeniería de Características</a:t>
          </a:r>
          <a:endParaRPr lang="es-ES" dirty="0">
            <a:solidFill>
              <a:schemeClr val="tx1"/>
            </a:solidFill>
            <a:latin typeface="Garamond" pitchFamily="18" charset="0"/>
          </a:endParaRPr>
        </a:p>
      </dgm:t>
    </dgm:pt>
    <dgm:pt modelId="{6A5B5FD3-89AC-4802-8C52-09DCD1DA880E}" type="parTrans" cxnId="{17D2C52E-38E2-4C56-9DB1-645D3CD646AC}">
      <dgm:prSet/>
      <dgm:spPr/>
      <dgm:t>
        <a:bodyPr/>
        <a:lstStyle/>
        <a:p>
          <a:endParaRPr lang="es-ES">
            <a:solidFill>
              <a:schemeClr val="tx1"/>
            </a:solidFill>
            <a:latin typeface="Garamond" pitchFamily="18" charset="0"/>
          </a:endParaRPr>
        </a:p>
      </dgm:t>
    </dgm:pt>
    <dgm:pt modelId="{0B1E687F-E1B5-4F8A-9513-3C58618D0397}" type="sibTrans" cxnId="{17D2C52E-38E2-4C56-9DB1-645D3CD646AC}">
      <dgm:prSet/>
      <dgm:spPr/>
      <dgm:t>
        <a:bodyPr/>
        <a:lstStyle/>
        <a:p>
          <a:endParaRPr lang="es-ES">
            <a:solidFill>
              <a:schemeClr val="tx1"/>
            </a:solidFill>
            <a:latin typeface="Garamond" pitchFamily="18" charset="0"/>
          </a:endParaRPr>
        </a:p>
      </dgm:t>
    </dgm:pt>
    <dgm:pt modelId="{6449155B-1CF5-4096-B3E4-3D7C9965D375}">
      <dgm:prSet phldrT="[Texto]"/>
      <dgm:spPr/>
      <dgm:t>
        <a:bodyPr/>
        <a:lstStyle/>
        <a:p>
          <a:r>
            <a:rPr lang="es-ES" dirty="0" smtClean="0">
              <a:solidFill>
                <a:schemeClr val="tx1"/>
              </a:solidFill>
              <a:latin typeface="Garamond" pitchFamily="18" charset="0"/>
            </a:rPr>
            <a:t>Modelado</a:t>
          </a:r>
        </a:p>
      </dgm:t>
    </dgm:pt>
    <dgm:pt modelId="{BBF9E1FD-8886-4C91-BF29-0A820A362E22}" type="parTrans" cxnId="{22E28FFB-4815-4E66-A4EB-4E38728DE9D1}">
      <dgm:prSet/>
      <dgm:spPr/>
      <dgm:t>
        <a:bodyPr/>
        <a:lstStyle/>
        <a:p>
          <a:endParaRPr lang="es-ES">
            <a:solidFill>
              <a:schemeClr val="tx1"/>
            </a:solidFill>
            <a:latin typeface="Garamond" pitchFamily="18" charset="0"/>
          </a:endParaRPr>
        </a:p>
      </dgm:t>
    </dgm:pt>
    <dgm:pt modelId="{F79E75F4-D4B3-4016-A9A2-A35910D9F3DF}" type="sibTrans" cxnId="{22E28FFB-4815-4E66-A4EB-4E38728DE9D1}">
      <dgm:prSet/>
      <dgm:spPr/>
      <dgm:t>
        <a:bodyPr/>
        <a:lstStyle/>
        <a:p>
          <a:endParaRPr lang="es-ES">
            <a:solidFill>
              <a:schemeClr val="tx1"/>
            </a:solidFill>
            <a:latin typeface="Garamond" pitchFamily="18" charset="0"/>
          </a:endParaRPr>
        </a:p>
      </dgm:t>
    </dgm:pt>
    <dgm:pt modelId="{7A4AC5AC-615A-47F2-98CA-4441A69763B0}">
      <dgm:prSet phldrT="[Texto]"/>
      <dgm:spPr/>
      <dgm:t>
        <a:bodyPr/>
        <a:lstStyle/>
        <a:p>
          <a:r>
            <a:rPr lang="es-ES" dirty="0" smtClean="0">
              <a:solidFill>
                <a:schemeClr val="tx1"/>
              </a:solidFill>
              <a:latin typeface="Garamond" pitchFamily="18" charset="0"/>
            </a:rPr>
            <a:t>Medida de Rendimiento</a:t>
          </a:r>
        </a:p>
      </dgm:t>
    </dgm:pt>
    <dgm:pt modelId="{50CB0E73-6B81-4641-A697-DFE58202437F}" type="parTrans" cxnId="{3EC32D5D-73AA-42E7-82C6-BC91B2F4222D}">
      <dgm:prSet/>
      <dgm:spPr/>
      <dgm:t>
        <a:bodyPr/>
        <a:lstStyle/>
        <a:p>
          <a:endParaRPr lang="es-ES">
            <a:solidFill>
              <a:schemeClr val="tx1"/>
            </a:solidFill>
            <a:latin typeface="Garamond" pitchFamily="18" charset="0"/>
          </a:endParaRPr>
        </a:p>
      </dgm:t>
    </dgm:pt>
    <dgm:pt modelId="{A2EFF3E3-758B-40DE-BABB-38CA46250957}" type="sibTrans" cxnId="{3EC32D5D-73AA-42E7-82C6-BC91B2F4222D}">
      <dgm:prSet/>
      <dgm:spPr/>
      <dgm:t>
        <a:bodyPr/>
        <a:lstStyle/>
        <a:p>
          <a:endParaRPr lang="es-ES">
            <a:solidFill>
              <a:schemeClr val="tx1"/>
            </a:solidFill>
            <a:latin typeface="Garamond" pitchFamily="18" charset="0"/>
          </a:endParaRPr>
        </a:p>
      </dgm:t>
    </dgm:pt>
    <dgm:pt modelId="{2BBD89AB-F20B-407D-8973-3C2CECDFABC5}">
      <dgm:prSet phldrT="[Texto]"/>
      <dgm:spPr/>
      <dgm:t>
        <a:bodyPr/>
        <a:lstStyle/>
        <a:p>
          <a:r>
            <a:rPr lang="es-ES" dirty="0" smtClean="0">
              <a:solidFill>
                <a:schemeClr val="tx1"/>
              </a:solidFill>
              <a:latin typeface="Garamond" pitchFamily="18" charset="0"/>
            </a:rPr>
            <a:t>Preparación  de Datos</a:t>
          </a:r>
          <a:endParaRPr lang="es-ES" dirty="0">
            <a:solidFill>
              <a:schemeClr val="tx1"/>
            </a:solidFill>
            <a:latin typeface="Garamond" pitchFamily="18" charset="0"/>
          </a:endParaRPr>
        </a:p>
      </dgm:t>
    </dgm:pt>
    <dgm:pt modelId="{10ACC1EE-5D14-4202-B584-243354EB93D1}" type="parTrans" cxnId="{9DFB4E3E-B4A7-4D91-8466-3C772A0A81F2}">
      <dgm:prSet/>
      <dgm:spPr/>
      <dgm:t>
        <a:bodyPr/>
        <a:lstStyle/>
        <a:p>
          <a:endParaRPr lang="es-ES">
            <a:solidFill>
              <a:schemeClr val="tx1"/>
            </a:solidFill>
          </a:endParaRPr>
        </a:p>
      </dgm:t>
    </dgm:pt>
    <dgm:pt modelId="{0A8A5B37-A902-429C-A2B9-DCEFAE51646B}" type="sibTrans" cxnId="{9DFB4E3E-B4A7-4D91-8466-3C772A0A81F2}">
      <dgm:prSet/>
      <dgm:spPr/>
      <dgm:t>
        <a:bodyPr/>
        <a:lstStyle/>
        <a:p>
          <a:endParaRPr lang="es-ES">
            <a:solidFill>
              <a:schemeClr val="tx1"/>
            </a:solidFill>
          </a:endParaRPr>
        </a:p>
      </dgm:t>
    </dgm:pt>
    <dgm:pt modelId="{C713B3FC-CB37-41DE-A9CC-39C5E9E91212}">
      <dgm:prSet phldrT="[Texto]"/>
      <dgm:spPr/>
      <dgm:t>
        <a:bodyPr/>
        <a:lstStyle/>
        <a:p>
          <a:r>
            <a:rPr lang="es-ES" dirty="0" smtClean="0">
              <a:solidFill>
                <a:schemeClr val="tx1"/>
              </a:solidFill>
              <a:latin typeface="Garamond" pitchFamily="18" charset="0"/>
            </a:rPr>
            <a:t>Mejora de Rendimiento</a:t>
          </a:r>
        </a:p>
      </dgm:t>
    </dgm:pt>
    <dgm:pt modelId="{88CC5A4C-6478-4172-AFE9-2FDF21082038}" type="parTrans" cxnId="{A71852A5-B395-4A13-874F-F58D794A6D34}">
      <dgm:prSet/>
      <dgm:spPr/>
      <dgm:t>
        <a:bodyPr/>
        <a:lstStyle/>
        <a:p>
          <a:endParaRPr lang="es-ES"/>
        </a:p>
      </dgm:t>
    </dgm:pt>
    <dgm:pt modelId="{97F3F3D7-A0E9-45B4-8407-277474FA335B}" type="sibTrans" cxnId="{A71852A5-B395-4A13-874F-F58D794A6D34}">
      <dgm:prSet/>
      <dgm:spPr/>
      <dgm:t>
        <a:bodyPr/>
        <a:lstStyle/>
        <a:p>
          <a:endParaRPr lang="es-ES"/>
        </a:p>
      </dgm:t>
    </dgm:pt>
    <dgm:pt modelId="{E375A7D9-8986-4CC7-A4D7-943BE670A607}">
      <dgm:prSet phldrT="[Texto]"/>
      <dgm:spPr/>
      <dgm:t>
        <a:bodyPr/>
        <a:lstStyle/>
        <a:p>
          <a:r>
            <a:rPr lang="es-ES" dirty="0" smtClean="0">
              <a:solidFill>
                <a:schemeClr val="tx1"/>
              </a:solidFill>
              <a:latin typeface="Garamond" pitchFamily="18" charset="0"/>
            </a:rPr>
            <a:t>Importación</a:t>
          </a:r>
          <a:endParaRPr lang="es-ES" dirty="0">
            <a:solidFill>
              <a:schemeClr val="tx1"/>
            </a:solidFill>
            <a:latin typeface="Garamond" pitchFamily="18" charset="0"/>
          </a:endParaRPr>
        </a:p>
      </dgm:t>
    </dgm:pt>
    <dgm:pt modelId="{56FCF0F8-F616-434F-AE7D-C4EDE7DA5C57}" type="parTrans" cxnId="{EDF868B1-9DE3-477F-87EE-D06260E498B2}">
      <dgm:prSet/>
      <dgm:spPr/>
      <dgm:t>
        <a:bodyPr/>
        <a:lstStyle/>
        <a:p>
          <a:endParaRPr lang="es-ES"/>
        </a:p>
      </dgm:t>
    </dgm:pt>
    <dgm:pt modelId="{AAE5B0CA-8E50-4AE1-9159-537C07208370}" type="sibTrans" cxnId="{EDF868B1-9DE3-477F-87EE-D06260E498B2}">
      <dgm:prSet/>
      <dgm:spPr/>
      <dgm:t>
        <a:bodyPr/>
        <a:lstStyle/>
        <a:p>
          <a:endParaRPr lang="es-ES"/>
        </a:p>
      </dgm:t>
    </dgm:pt>
    <dgm:pt modelId="{055C583D-17A4-47A1-99B1-1AA3453C4A15}">
      <dgm:prSet phldrT="[Texto]"/>
      <dgm:spPr/>
      <dgm:t>
        <a:bodyPr/>
        <a:lstStyle/>
        <a:p>
          <a:r>
            <a:rPr lang="es-ES" dirty="0" smtClean="0">
              <a:solidFill>
                <a:schemeClr val="tx1"/>
              </a:solidFill>
              <a:latin typeface="Garamond" pitchFamily="18" charset="0"/>
            </a:rPr>
            <a:t>Limpieza</a:t>
          </a:r>
          <a:endParaRPr lang="es-ES" dirty="0">
            <a:solidFill>
              <a:schemeClr val="tx1"/>
            </a:solidFill>
            <a:latin typeface="Garamond" pitchFamily="18" charset="0"/>
          </a:endParaRPr>
        </a:p>
      </dgm:t>
    </dgm:pt>
    <dgm:pt modelId="{74180B93-2840-4926-85CA-92FA73DE23F9}" type="parTrans" cxnId="{FDF1E4A3-DC6C-471C-BF73-682E39D9B3E6}">
      <dgm:prSet/>
      <dgm:spPr/>
      <dgm:t>
        <a:bodyPr/>
        <a:lstStyle/>
        <a:p>
          <a:endParaRPr lang="es-ES"/>
        </a:p>
      </dgm:t>
    </dgm:pt>
    <dgm:pt modelId="{69E5DD61-69A7-4E6F-A53E-AD2D0B5D2C29}" type="sibTrans" cxnId="{FDF1E4A3-DC6C-471C-BF73-682E39D9B3E6}">
      <dgm:prSet/>
      <dgm:spPr/>
      <dgm:t>
        <a:bodyPr/>
        <a:lstStyle/>
        <a:p>
          <a:endParaRPr lang="es-ES"/>
        </a:p>
      </dgm:t>
    </dgm:pt>
    <dgm:pt modelId="{2DC8CBC5-34B2-4513-B68D-88355055CB72}">
      <dgm:prSet phldrT="[Texto]"/>
      <dgm:spPr/>
      <dgm:t>
        <a:bodyPr/>
        <a:lstStyle/>
        <a:p>
          <a:r>
            <a:rPr lang="es-ES" dirty="0" smtClean="0">
              <a:solidFill>
                <a:schemeClr val="tx1"/>
              </a:solidFill>
              <a:latin typeface="Garamond" pitchFamily="18" charset="0"/>
            </a:rPr>
            <a:t>Datos Relevantes</a:t>
          </a:r>
          <a:endParaRPr lang="es-ES" dirty="0">
            <a:solidFill>
              <a:schemeClr val="tx1"/>
            </a:solidFill>
            <a:latin typeface="Garamond" pitchFamily="18" charset="0"/>
          </a:endParaRPr>
        </a:p>
      </dgm:t>
    </dgm:pt>
    <dgm:pt modelId="{28B10BF1-F99F-4778-AD5D-8526E1913E43}" type="parTrans" cxnId="{797AEDE9-7A6B-4781-86C1-F33D2F506B32}">
      <dgm:prSet/>
      <dgm:spPr/>
      <dgm:t>
        <a:bodyPr/>
        <a:lstStyle/>
        <a:p>
          <a:endParaRPr lang="es-ES"/>
        </a:p>
      </dgm:t>
    </dgm:pt>
    <dgm:pt modelId="{AD774D9E-EE42-49D8-8037-29FD2171042D}" type="sibTrans" cxnId="{797AEDE9-7A6B-4781-86C1-F33D2F506B32}">
      <dgm:prSet/>
      <dgm:spPr/>
      <dgm:t>
        <a:bodyPr/>
        <a:lstStyle/>
        <a:p>
          <a:endParaRPr lang="es-ES"/>
        </a:p>
      </dgm:t>
    </dgm:pt>
    <dgm:pt modelId="{6E31BE29-9A75-4B76-81E1-E849A649FD39}">
      <dgm:prSet phldrT="[Texto]"/>
      <dgm:spPr/>
      <dgm:t>
        <a:bodyPr/>
        <a:lstStyle/>
        <a:p>
          <a:r>
            <a:rPr lang="es-ES" dirty="0" smtClean="0">
              <a:solidFill>
                <a:schemeClr val="tx1"/>
              </a:solidFill>
              <a:latin typeface="Garamond" pitchFamily="18" charset="0"/>
            </a:rPr>
            <a:t>Datos Útiles</a:t>
          </a:r>
          <a:endParaRPr lang="es-ES" dirty="0">
            <a:solidFill>
              <a:schemeClr val="tx1"/>
            </a:solidFill>
            <a:latin typeface="Garamond" pitchFamily="18" charset="0"/>
          </a:endParaRPr>
        </a:p>
      </dgm:t>
    </dgm:pt>
    <dgm:pt modelId="{7A201903-FA08-4E1C-87B1-06261BD06EFA}" type="parTrans" cxnId="{E94F92E9-FB26-4EB6-99D6-CA50A9C159F8}">
      <dgm:prSet/>
      <dgm:spPr/>
      <dgm:t>
        <a:bodyPr/>
        <a:lstStyle/>
        <a:p>
          <a:endParaRPr lang="es-ES"/>
        </a:p>
      </dgm:t>
    </dgm:pt>
    <dgm:pt modelId="{A1311E3B-BB32-48C2-B3F7-5CB09F706CEB}" type="sibTrans" cxnId="{E94F92E9-FB26-4EB6-99D6-CA50A9C159F8}">
      <dgm:prSet/>
      <dgm:spPr/>
      <dgm:t>
        <a:bodyPr/>
        <a:lstStyle/>
        <a:p>
          <a:endParaRPr lang="es-ES"/>
        </a:p>
      </dgm:t>
    </dgm:pt>
    <dgm:pt modelId="{CE580295-C31F-4F97-9276-A2D488BEC9F0}">
      <dgm:prSet phldrT="[Texto]"/>
      <dgm:spPr/>
      <dgm:t>
        <a:bodyPr/>
        <a:lstStyle/>
        <a:p>
          <a:r>
            <a:rPr lang="es-ES" dirty="0" smtClean="0">
              <a:solidFill>
                <a:schemeClr val="tx1"/>
              </a:solidFill>
              <a:latin typeface="Garamond" pitchFamily="18" charset="0"/>
            </a:rPr>
            <a:t>Tipos de Algoritmos</a:t>
          </a:r>
        </a:p>
      </dgm:t>
    </dgm:pt>
    <dgm:pt modelId="{F30BDCFD-3E98-474B-903F-6531A6292B1C}" type="parTrans" cxnId="{C9F4251F-E9A2-4B67-96C3-E8C043FB082F}">
      <dgm:prSet/>
      <dgm:spPr/>
      <dgm:t>
        <a:bodyPr/>
        <a:lstStyle/>
        <a:p>
          <a:endParaRPr lang="es-ES"/>
        </a:p>
      </dgm:t>
    </dgm:pt>
    <dgm:pt modelId="{B488BDF2-78A2-4D5D-8AA2-138A246F0A4A}" type="sibTrans" cxnId="{C9F4251F-E9A2-4B67-96C3-E8C043FB082F}">
      <dgm:prSet/>
      <dgm:spPr/>
      <dgm:t>
        <a:bodyPr/>
        <a:lstStyle/>
        <a:p>
          <a:endParaRPr lang="es-ES"/>
        </a:p>
      </dgm:t>
    </dgm:pt>
    <dgm:pt modelId="{BEAB292A-93D8-4B67-9987-C4C088D0D9A8}">
      <dgm:prSet phldrT="[Texto]"/>
      <dgm:spPr/>
      <dgm:t>
        <a:bodyPr/>
        <a:lstStyle/>
        <a:p>
          <a:r>
            <a:rPr lang="es-ES" dirty="0" smtClean="0">
              <a:solidFill>
                <a:schemeClr val="tx1"/>
              </a:solidFill>
              <a:latin typeface="Garamond" pitchFamily="18" charset="0"/>
            </a:rPr>
            <a:t>Cómo se elige el adecuado</a:t>
          </a:r>
        </a:p>
      </dgm:t>
    </dgm:pt>
    <dgm:pt modelId="{C43182A6-E440-45C7-B967-83C826782722}" type="parTrans" cxnId="{54426BC4-942B-4825-9179-04DE4430E444}">
      <dgm:prSet/>
      <dgm:spPr/>
      <dgm:t>
        <a:bodyPr/>
        <a:lstStyle/>
        <a:p>
          <a:endParaRPr lang="es-ES"/>
        </a:p>
      </dgm:t>
    </dgm:pt>
    <dgm:pt modelId="{950CF89D-CEF5-48B1-927F-0019B0B805B2}" type="sibTrans" cxnId="{54426BC4-942B-4825-9179-04DE4430E444}">
      <dgm:prSet/>
      <dgm:spPr/>
      <dgm:t>
        <a:bodyPr/>
        <a:lstStyle/>
        <a:p>
          <a:endParaRPr lang="es-ES"/>
        </a:p>
      </dgm:t>
    </dgm:pt>
    <dgm:pt modelId="{6DDBC5D1-2B19-44F4-803A-870C9DADE121}">
      <dgm:prSet phldrT="[Texto]"/>
      <dgm:spPr/>
      <dgm:t>
        <a:bodyPr/>
        <a:lstStyle/>
        <a:p>
          <a:r>
            <a:rPr lang="es-ES" dirty="0" smtClean="0">
              <a:solidFill>
                <a:schemeClr val="tx1"/>
              </a:solidFill>
              <a:latin typeface="Garamond" pitchFamily="18" charset="0"/>
            </a:rPr>
            <a:t>Métodos para medir el rendimiento</a:t>
          </a:r>
        </a:p>
      </dgm:t>
    </dgm:pt>
    <dgm:pt modelId="{0F4C3364-EBD8-42CC-B702-C792C8B9573C}" type="parTrans" cxnId="{79DDC2A9-FEEB-4188-BD67-1D984C41DE5A}">
      <dgm:prSet/>
      <dgm:spPr/>
      <dgm:t>
        <a:bodyPr/>
        <a:lstStyle/>
        <a:p>
          <a:endParaRPr lang="es-ES"/>
        </a:p>
      </dgm:t>
    </dgm:pt>
    <dgm:pt modelId="{1ED1768E-E595-4BE1-9443-D959274DBD1F}" type="sibTrans" cxnId="{79DDC2A9-FEEB-4188-BD67-1D984C41DE5A}">
      <dgm:prSet/>
      <dgm:spPr/>
      <dgm:t>
        <a:bodyPr/>
        <a:lstStyle/>
        <a:p>
          <a:endParaRPr lang="es-ES"/>
        </a:p>
      </dgm:t>
    </dgm:pt>
    <dgm:pt modelId="{6FA265ED-72BA-497F-A420-4485D3DD492C}">
      <dgm:prSet phldrT="[Texto]"/>
      <dgm:spPr/>
      <dgm:t>
        <a:bodyPr/>
        <a:lstStyle/>
        <a:p>
          <a:r>
            <a:rPr lang="es-ES" dirty="0" smtClean="0">
              <a:solidFill>
                <a:schemeClr val="tx1"/>
              </a:solidFill>
              <a:latin typeface="Garamond" pitchFamily="18" charset="0"/>
            </a:rPr>
            <a:t>Qué indicador usar</a:t>
          </a:r>
        </a:p>
      </dgm:t>
    </dgm:pt>
    <dgm:pt modelId="{7B491C82-35F0-47DA-B517-7005FBB31886}" type="parTrans" cxnId="{A9A8FD53-F9A0-4AB2-80EC-D400F9B3154F}">
      <dgm:prSet/>
      <dgm:spPr/>
      <dgm:t>
        <a:bodyPr/>
        <a:lstStyle/>
        <a:p>
          <a:endParaRPr lang="es-ES"/>
        </a:p>
      </dgm:t>
    </dgm:pt>
    <dgm:pt modelId="{41A5021B-283B-490D-B27F-EBB6C62F0E26}" type="sibTrans" cxnId="{A9A8FD53-F9A0-4AB2-80EC-D400F9B3154F}">
      <dgm:prSet/>
      <dgm:spPr/>
      <dgm:t>
        <a:bodyPr/>
        <a:lstStyle/>
        <a:p>
          <a:endParaRPr lang="es-ES"/>
        </a:p>
      </dgm:t>
    </dgm:pt>
    <dgm:pt modelId="{8BA965C3-933E-453B-A554-2E65E92EEC69}">
      <dgm:prSet phldrT="[Texto]"/>
      <dgm:spPr/>
      <dgm:t>
        <a:bodyPr/>
        <a:lstStyle/>
        <a:p>
          <a:r>
            <a:rPr lang="es-ES" dirty="0" smtClean="0">
              <a:solidFill>
                <a:schemeClr val="tx1"/>
              </a:solidFill>
              <a:latin typeface="Garamond" pitchFamily="18" charset="0"/>
            </a:rPr>
            <a:t>Porqué un modelo puede funcionar mal</a:t>
          </a:r>
        </a:p>
      </dgm:t>
    </dgm:pt>
    <dgm:pt modelId="{E8A6E5EE-2230-4BBE-A908-415E1DD3F895}" type="parTrans" cxnId="{47C78F7B-6AB5-4741-916E-EFB5BD6EC490}">
      <dgm:prSet/>
      <dgm:spPr/>
      <dgm:t>
        <a:bodyPr/>
        <a:lstStyle/>
        <a:p>
          <a:endParaRPr lang="es-ES"/>
        </a:p>
      </dgm:t>
    </dgm:pt>
    <dgm:pt modelId="{4EF209F8-DD80-4F72-89EB-7C884A91FA6F}" type="sibTrans" cxnId="{47C78F7B-6AB5-4741-916E-EFB5BD6EC490}">
      <dgm:prSet/>
      <dgm:spPr/>
      <dgm:t>
        <a:bodyPr/>
        <a:lstStyle/>
        <a:p>
          <a:endParaRPr lang="es-ES"/>
        </a:p>
      </dgm:t>
    </dgm:pt>
    <dgm:pt modelId="{20D37905-14EF-41A2-9A5E-261C88C429F5}">
      <dgm:prSet phldrT="[Texto]"/>
      <dgm:spPr/>
      <dgm:t>
        <a:bodyPr/>
        <a:lstStyle/>
        <a:p>
          <a:r>
            <a:rPr lang="es-ES" dirty="0" smtClean="0">
              <a:solidFill>
                <a:schemeClr val="tx1"/>
              </a:solidFill>
              <a:latin typeface="Garamond" pitchFamily="18" charset="0"/>
            </a:rPr>
            <a:t>Técnicas para mejorar un modelo</a:t>
          </a:r>
        </a:p>
      </dgm:t>
    </dgm:pt>
    <dgm:pt modelId="{74FAAC8F-552B-43CA-9EF8-A45C36BF53C8}" type="parTrans" cxnId="{2FF59533-D7C0-4439-BAB9-E785CE2081E8}">
      <dgm:prSet/>
      <dgm:spPr/>
      <dgm:t>
        <a:bodyPr/>
        <a:lstStyle/>
        <a:p>
          <a:endParaRPr lang="es-ES"/>
        </a:p>
      </dgm:t>
    </dgm:pt>
    <dgm:pt modelId="{EB7C7474-1A8F-4332-9346-BFD6BE01446B}" type="sibTrans" cxnId="{2FF59533-D7C0-4439-BAB9-E785CE2081E8}">
      <dgm:prSet/>
      <dgm:spPr/>
      <dgm:t>
        <a:bodyPr/>
        <a:lstStyle/>
        <a:p>
          <a:endParaRPr lang="es-ES"/>
        </a:p>
      </dgm:t>
    </dgm:pt>
    <dgm:pt modelId="{7A71112B-E420-44C6-9B86-D750B0DBCB5C}" type="pres">
      <dgm:prSet presAssocID="{8A782F09-BD37-4905-9D07-6D23C4FAE36B}" presName="Name0" presStyleCnt="0">
        <dgm:presLayoutVars>
          <dgm:dir/>
          <dgm:animLvl val="lvl"/>
          <dgm:resizeHandles val="exact"/>
        </dgm:presLayoutVars>
      </dgm:prSet>
      <dgm:spPr/>
    </dgm:pt>
    <dgm:pt modelId="{3113CEAD-4830-4B7D-AAB5-06FED689CE66}" type="pres">
      <dgm:prSet presAssocID="{2BBD89AB-F20B-407D-8973-3C2CECDFABC5}" presName="linNode" presStyleCnt="0"/>
      <dgm:spPr/>
    </dgm:pt>
    <dgm:pt modelId="{95B1ED7B-96C6-4BA4-AF91-17E61BA1C43C}" type="pres">
      <dgm:prSet presAssocID="{2BBD89AB-F20B-407D-8973-3C2CECDFABC5}" presName="parentText" presStyleLbl="node1" presStyleIdx="0" presStyleCnt="5">
        <dgm:presLayoutVars>
          <dgm:chMax val="1"/>
          <dgm:bulletEnabled val="1"/>
        </dgm:presLayoutVars>
      </dgm:prSet>
      <dgm:spPr/>
      <dgm:t>
        <a:bodyPr/>
        <a:lstStyle/>
        <a:p>
          <a:endParaRPr lang="es-ES"/>
        </a:p>
      </dgm:t>
    </dgm:pt>
    <dgm:pt modelId="{42E6FAE1-EC1D-443E-8743-6A95E1332CA7}" type="pres">
      <dgm:prSet presAssocID="{2BBD89AB-F20B-407D-8973-3C2CECDFABC5}" presName="descendantText" presStyleLbl="alignAccFollowNode1" presStyleIdx="0" presStyleCnt="5">
        <dgm:presLayoutVars>
          <dgm:bulletEnabled val="1"/>
        </dgm:presLayoutVars>
      </dgm:prSet>
      <dgm:spPr/>
      <dgm:t>
        <a:bodyPr/>
        <a:lstStyle/>
        <a:p>
          <a:endParaRPr lang="es-ES"/>
        </a:p>
      </dgm:t>
    </dgm:pt>
    <dgm:pt modelId="{6BA5C2EC-B47C-42D1-B630-206BCA8496B5}" type="pres">
      <dgm:prSet presAssocID="{0A8A5B37-A902-429C-A2B9-DCEFAE51646B}" presName="sp" presStyleCnt="0"/>
      <dgm:spPr/>
    </dgm:pt>
    <dgm:pt modelId="{AA05A68C-F26C-4895-9EFC-A019CE539A1C}" type="pres">
      <dgm:prSet presAssocID="{5E3E608F-EE4F-4C7B-8911-4836B8D29EF4}" presName="linNode" presStyleCnt="0"/>
      <dgm:spPr/>
    </dgm:pt>
    <dgm:pt modelId="{CD8A40EE-8C90-47D0-9942-E4899B3B1BEF}" type="pres">
      <dgm:prSet presAssocID="{5E3E608F-EE4F-4C7B-8911-4836B8D29EF4}" presName="parentText" presStyleLbl="node1" presStyleIdx="1" presStyleCnt="5">
        <dgm:presLayoutVars>
          <dgm:chMax val="1"/>
          <dgm:bulletEnabled val="1"/>
        </dgm:presLayoutVars>
      </dgm:prSet>
      <dgm:spPr/>
      <dgm:t>
        <a:bodyPr/>
        <a:lstStyle/>
        <a:p>
          <a:endParaRPr lang="es-ES"/>
        </a:p>
      </dgm:t>
    </dgm:pt>
    <dgm:pt modelId="{395AF374-8F80-475A-A65E-8BEFC858836F}" type="pres">
      <dgm:prSet presAssocID="{5E3E608F-EE4F-4C7B-8911-4836B8D29EF4}" presName="descendantText" presStyleLbl="alignAccFollowNode1" presStyleIdx="1" presStyleCnt="5">
        <dgm:presLayoutVars>
          <dgm:bulletEnabled val="1"/>
        </dgm:presLayoutVars>
      </dgm:prSet>
      <dgm:spPr/>
      <dgm:t>
        <a:bodyPr/>
        <a:lstStyle/>
        <a:p>
          <a:endParaRPr lang="es-ES"/>
        </a:p>
      </dgm:t>
    </dgm:pt>
    <dgm:pt modelId="{9BF89B49-39C9-416F-9721-6E59F43124F4}" type="pres">
      <dgm:prSet presAssocID="{0B1E687F-E1B5-4F8A-9513-3C58618D0397}" presName="sp" presStyleCnt="0"/>
      <dgm:spPr/>
    </dgm:pt>
    <dgm:pt modelId="{131167FC-608D-494E-B006-B2FAB6BD8C6A}" type="pres">
      <dgm:prSet presAssocID="{6449155B-1CF5-4096-B3E4-3D7C9965D375}" presName="linNode" presStyleCnt="0"/>
      <dgm:spPr/>
    </dgm:pt>
    <dgm:pt modelId="{D948D3E8-C233-413F-8AE2-C10E020214EF}" type="pres">
      <dgm:prSet presAssocID="{6449155B-1CF5-4096-B3E4-3D7C9965D375}" presName="parentText" presStyleLbl="node1" presStyleIdx="2" presStyleCnt="5">
        <dgm:presLayoutVars>
          <dgm:chMax val="1"/>
          <dgm:bulletEnabled val="1"/>
        </dgm:presLayoutVars>
      </dgm:prSet>
      <dgm:spPr/>
      <dgm:t>
        <a:bodyPr/>
        <a:lstStyle/>
        <a:p>
          <a:endParaRPr lang="es-ES"/>
        </a:p>
      </dgm:t>
    </dgm:pt>
    <dgm:pt modelId="{C4C5D174-A6A4-40DC-9ADA-80E82852B2D0}" type="pres">
      <dgm:prSet presAssocID="{6449155B-1CF5-4096-B3E4-3D7C9965D375}" presName="descendantText" presStyleLbl="alignAccFollowNode1" presStyleIdx="2" presStyleCnt="5">
        <dgm:presLayoutVars>
          <dgm:bulletEnabled val="1"/>
        </dgm:presLayoutVars>
      </dgm:prSet>
      <dgm:spPr/>
      <dgm:t>
        <a:bodyPr/>
        <a:lstStyle/>
        <a:p>
          <a:endParaRPr lang="es-ES"/>
        </a:p>
      </dgm:t>
    </dgm:pt>
    <dgm:pt modelId="{E3897082-EA41-4BFA-9086-01F4DB0095BF}" type="pres">
      <dgm:prSet presAssocID="{F79E75F4-D4B3-4016-A9A2-A35910D9F3DF}" presName="sp" presStyleCnt="0"/>
      <dgm:spPr/>
    </dgm:pt>
    <dgm:pt modelId="{34A4C57D-B4C4-4463-9006-A669BC008B83}" type="pres">
      <dgm:prSet presAssocID="{7A4AC5AC-615A-47F2-98CA-4441A69763B0}" presName="linNode" presStyleCnt="0"/>
      <dgm:spPr/>
    </dgm:pt>
    <dgm:pt modelId="{5B64C58A-5DB2-4C50-BE2E-9D6885070A8F}" type="pres">
      <dgm:prSet presAssocID="{7A4AC5AC-615A-47F2-98CA-4441A69763B0}" presName="parentText" presStyleLbl="node1" presStyleIdx="3" presStyleCnt="5">
        <dgm:presLayoutVars>
          <dgm:chMax val="1"/>
          <dgm:bulletEnabled val="1"/>
        </dgm:presLayoutVars>
      </dgm:prSet>
      <dgm:spPr/>
      <dgm:t>
        <a:bodyPr/>
        <a:lstStyle/>
        <a:p>
          <a:endParaRPr lang="es-ES"/>
        </a:p>
      </dgm:t>
    </dgm:pt>
    <dgm:pt modelId="{217B006C-8EDE-4109-B625-355EAE4A1236}" type="pres">
      <dgm:prSet presAssocID="{7A4AC5AC-615A-47F2-98CA-4441A69763B0}" presName="descendantText" presStyleLbl="alignAccFollowNode1" presStyleIdx="3" presStyleCnt="5">
        <dgm:presLayoutVars>
          <dgm:bulletEnabled val="1"/>
        </dgm:presLayoutVars>
      </dgm:prSet>
      <dgm:spPr/>
      <dgm:t>
        <a:bodyPr/>
        <a:lstStyle/>
        <a:p>
          <a:endParaRPr lang="es-ES"/>
        </a:p>
      </dgm:t>
    </dgm:pt>
    <dgm:pt modelId="{336FD436-7438-4741-AC22-3E5735FB22E6}" type="pres">
      <dgm:prSet presAssocID="{A2EFF3E3-758B-40DE-BABB-38CA46250957}" presName="sp" presStyleCnt="0"/>
      <dgm:spPr/>
    </dgm:pt>
    <dgm:pt modelId="{D713746B-59BB-4230-A2AD-3A38FC096C26}" type="pres">
      <dgm:prSet presAssocID="{C713B3FC-CB37-41DE-A9CC-39C5E9E91212}" presName="linNode" presStyleCnt="0"/>
      <dgm:spPr/>
    </dgm:pt>
    <dgm:pt modelId="{A1D3F7EA-705E-40BF-85AF-105F8B247B98}" type="pres">
      <dgm:prSet presAssocID="{C713B3FC-CB37-41DE-A9CC-39C5E9E91212}" presName="parentText" presStyleLbl="node1" presStyleIdx="4" presStyleCnt="5">
        <dgm:presLayoutVars>
          <dgm:chMax val="1"/>
          <dgm:bulletEnabled val="1"/>
        </dgm:presLayoutVars>
      </dgm:prSet>
      <dgm:spPr/>
      <dgm:t>
        <a:bodyPr/>
        <a:lstStyle/>
        <a:p>
          <a:endParaRPr lang="es-ES"/>
        </a:p>
      </dgm:t>
    </dgm:pt>
    <dgm:pt modelId="{81A5B762-26EC-434D-AB65-DC3535255B29}" type="pres">
      <dgm:prSet presAssocID="{C713B3FC-CB37-41DE-A9CC-39C5E9E91212}" presName="descendantText" presStyleLbl="alignAccFollowNode1" presStyleIdx="4" presStyleCnt="5">
        <dgm:presLayoutVars>
          <dgm:bulletEnabled val="1"/>
        </dgm:presLayoutVars>
      </dgm:prSet>
      <dgm:spPr/>
      <dgm:t>
        <a:bodyPr/>
        <a:lstStyle/>
        <a:p>
          <a:endParaRPr lang="es-ES"/>
        </a:p>
      </dgm:t>
    </dgm:pt>
  </dgm:ptLst>
  <dgm:cxnLst>
    <dgm:cxn modelId="{79DDC2A9-FEEB-4188-BD67-1D984C41DE5A}" srcId="{7A4AC5AC-615A-47F2-98CA-4441A69763B0}" destId="{6DDBC5D1-2B19-44F4-803A-870C9DADE121}" srcOrd="0" destOrd="0" parTransId="{0F4C3364-EBD8-42CC-B702-C792C8B9573C}" sibTransId="{1ED1768E-E595-4BE1-9443-D959274DBD1F}"/>
    <dgm:cxn modelId="{8F8F52B9-FF51-45CC-86C9-1F53A0D43697}" type="presOf" srcId="{2BBD89AB-F20B-407D-8973-3C2CECDFABC5}" destId="{95B1ED7B-96C6-4BA4-AF91-17E61BA1C43C}" srcOrd="0" destOrd="0" presId="urn:microsoft.com/office/officeart/2005/8/layout/vList5"/>
    <dgm:cxn modelId="{459D1AF3-0224-4F50-95F2-C8460C872E26}" type="presOf" srcId="{2DC8CBC5-34B2-4513-B68D-88355055CB72}" destId="{395AF374-8F80-475A-A65E-8BEFC858836F}" srcOrd="0" destOrd="0" presId="urn:microsoft.com/office/officeart/2005/8/layout/vList5"/>
    <dgm:cxn modelId="{FDF1E4A3-DC6C-471C-BF73-682E39D9B3E6}" srcId="{2BBD89AB-F20B-407D-8973-3C2CECDFABC5}" destId="{055C583D-17A4-47A1-99B1-1AA3453C4A15}" srcOrd="1" destOrd="0" parTransId="{74180B93-2840-4926-85CA-92FA73DE23F9}" sibTransId="{69E5DD61-69A7-4E6F-A53E-AD2D0B5D2C29}"/>
    <dgm:cxn modelId="{5DDBCA33-37B0-413E-96F0-DFC5952328B9}" type="presOf" srcId="{6449155B-1CF5-4096-B3E4-3D7C9965D375}" destId="{D948D3E8-C233-413F-8AE2-C10E020214EF}" srcOrd="0" destOrd="0" presId="urn:microsoft.com/office/officeart/2005/8/layout/vList5"/>
    <dgm:cxn modelId="{C9F4251F-E9A2-4B67-96C3-E8C043FB082F}" srcId="{6449155B-1CF5-4096-B3E4-3D7C9965D375}" destId="{CE580295-C31F-4F97-9276-A2D488BEC9F0}" srcOrd="0" destOrd="0" parTransId="{F30BDCFD-3E98-474B-903F-6531A6292B1C}" sibTransId="{B488BDF2-78A2-4D5D-8AA2-138A246F0A4A}"/>
    <dgm:cxn modelId="{4EBA3605-8007-4492-9726-7C53547C4498}" type="presOf" srcId="{CE580295-C31F-4F97-9276-A2D488BEC9F0}" destId="{C4C5D174-A6A4-40DC-9ADA-80E82852B2D0}" srcOrd="0" destOrd="0" presId="urn:microsoft.com/office/officeart/2005/8/layout/vList5"/>
    <dgm:cxn modelId="{92DC6FB7-B347-419D-8563-48EF51BD5465}" type="presOf" srcId="{8A782F09-BD37-4905-9D07-6D23C4FAE36B}" destId="{7A71112B-E420-44C6-9B86-D750B0DBCB5C}" srcOrd="0" destOrd="0" presId="urn:microsoft.com/office/officeart/2005/8/layout/vList5"/>
    <dgm:cxn modelId="{E94F92E9-FB26-4EB6-99D6-CA50A9C159F8}" srcId="{5E3E608F-EE4F-4C7B-8911-4836B8D29EF4}" destId="{6E31BE29-9A75-4B76-81E1-E849A649FD39}" srcOrd="1" destOrd="0" parTransId="{7A201903-FA08-4E1C-87B1-06261BD06EFA}" sibTransId="{A1311E3B-BB32-48C2-B3F7-5CB09F706CEB}"/>
    <dgm:cxn modelId="{A71852A5-B395-4A13-874F-F58D794A6D34}" srcId="{8A782F09-BD37-4905-9D07-6D23C4FAE36B}" destId="{C713B3FC-CB37-41DE-A9CC-39C5E9E91212}" srcOrd="4" destOrd="0" parTransId="{88CC5A4C-6478-4172-AFE9-2FDF21082038}" sibTransId="{97F3F3D7-A0E9-45B4-8407-277474FA335B}"/>
    <dgm:cxn modelId="{DD00416D-D47B-47F7-AF9F-D116B369CFFE}" type="presOf" srcId="{055C583D-17A4-47A1-99B1-1AA3453C4A15}" destId="{42E6FAE1-EC1D-443E-8743-6A95E1332CA7}" srcOrd="0" destOrd="1" presId="urn:microsoft.com/office/officeart/2005/8/layout/vList5"/>
    <dgm:cxn modelId="{3EC32D5D-73AA-42E7-82C6-BC91B2F4222D}" srcId="{8A782F09-BD37-4905-9D07-6D23C4FAE36B}" destId="{7A4AC5AC-615A-47F2-98CA-4441A69763B0}" srcOrd="3" destOrd="0" parTransId="{50CB0E73-6B81-4641-A697-DFE58202437F}" sibTransId="{A2EFF3E3-758B-40DE-BABB-38CA46250957}"/>
    <dgm:cxn modelId="{3287CEE0-CA7B-4F5D-AC7D-A6D5ECE4A531}" type="presOf" srcId="{6E31BE29-9A75-4B76-81E1-E849A649FD39}" destId="{395AF374-8F80-475A-A65E-8BEFC858836F}" srcOrd="0" destOrd="1" presId="urn:microsoft.com/office/officeart/2005/8/layout/vList5"/>
    <dgm:cxn modelId="{22E28FFB-4815-4E66-A4EB-4E38728DE9D1}" srcId="{8A782F09-BD37-4905-9D07-6D23C4FAE36B}" destId="{6449155B-1CF5-4096-B3E4-3D7C9965D375}" srcOrd="2" destOrd="0" parTransId="{BBF9E1FD-8886-4C91-BF29-0A820A362E22}" sibTransId="{F79E75F4-D4B3-4016-A9A2-A35910D9F3DF}"/>
    <dgm:cxn modelId="{021F31CB-9270-46B8-9B19-095A554BDA1A}" type="presOf" srcId="{5E3E608F-EE4F-4C7B-8911-4836B8D29EF4}" destId="{CD8A40EE-8C90-47D0-9942-E4899B3B1BEF}" srcOrd="0" destOrd="0" presId="urn:microsoft.com/office/officeart/2005/8/layout/vList5"/>
    <dgm:cxn modelId="{5D64D3F8-A532-43FB-8DFB-EBE3110784E0}" type="presOf" srcId="{7A4AC5AC-615A-47F2-98CA-4441A69763B0}" destId="{5B64C58A-5DB2-4C50-BE2E-9D6885070A8F}" srcOrd="0" destOrd="0" presId="urn:microsoft.com/office/officeart/2005/8/layout/vList5"/>
    <dgm:cxn modelId="{E7742713-EA07-4F13-96F5-95DF9D7EC626}" type="presOf" srcId="{8BA965C3-933E-453B-A554-2E65E92EEC69}" destId="{81A5B762-26EC-434D-AB65-DC3535255B29}" srcOrd="0" destOrd="0" presId="urn:microsoft.com/office/officeart/2005/8/layout/vList5"/>
    <dgm:cxn modelId="{092C7DFE-4C3C-4446-90A1-9AA0AF7A8B0F}" type="presOf" srcId="{20D37905-14EF-41A2-9A5E-261C88C429F5}" destId="{81A5B762-26EC-434D-AB65-DC3535255B29}" srcOrd="0" destOrd="1" presId="urn:microsoft.com/office/officeart/2005/8/layout/vList5"/>
    <dgm:cxn modelId="{A9A8FD53-F9A0-4AB2-80EC-D400F9B3154F}" srcId="{7A4AC5AC-615A-47F2-98CA-4441A69763B0}" destId="{6FA265ED-72BA-497F-A420-4485D3DD492C}" srcOrd="1" destOrd="0" parTransId="{7B491C82-35F0-47DA-B517-7005FBB31886}" sibTransId="{41A5021B-283B-490D-B27F-EBB6C62F0E26}"/>
    <dgm:cxn modelId="{EDF868B1-9DE3-477F-87EE-D06260E498B2}" srcId="{2BBD89AB-F20B-407D-8973-3C2CECDFABC5}" destId="{E375A7D9-8986-4CC7-A4D7-943BE670A607}" srcOrd="0" destOrd="0" parTransId="{56FCF0F8-F616-434F-AE7D-C4EDE7DA5C57}" sibTransId="{AAE5B0CA-8E50-4AE1-9159-537C07208370}"/>
    <dgm:cxn modelId="{17D2C52E-38E2-4C56-9DB1-645D3CD646AC}" srcId="{8A782F09-BD37-4905-9D07-6D23C4FAE36B}" destId="{5E3E608F-EE4F-4C7B-8911-4836B8D29EF4}" srcOrd="1" destOrd="0" parTransId="{6A5B5FD3-89AC-4802-8C52-09DCD1DA880E}" sibTransId="{0B1E687F-E1B5-4F8A-9513-3C58618D0397}"/>
    <dgm:cxn modelId="{2FF59533-D7C0-4439-BAB9-E785CE2081E8}" srcId="{C713B3FC-CB37-41DE-A9CC-39C5E9E91212}" destId="{20D37905-14EF-41A2-9A5E-261C88C429F5}" srcOrd="1" destOrd="0" parTransId="{74FAAC8F-552B-43CA-9EF8-A45C36BF53C8}" sibTransId="{EB7C7474-1A8F-4332-9346-BFD6BE01446B}"/>
    <dgm:cxn modelId="{47C78F7B-6AB5-4741-916E-EFB5BD6EC490}" srcId="{C713B3FC-CB37-41DE-A9CC-39C5E9E91212}" destId="{8BA965C3-933E-453B-A554-2E65E92EEC69}" srcOrd="0" destOrd="0" parTransId="{E8A6E5EE-2230-4BBE-A908-415E1DD3F895}" sibTransId="{4EF209F8-DD80-4F72-89EB-7C884A91FA6F}"/>
    <dgm:cxn modelId="{6496AE1A-2139-4320-ADAD-3472E08FF089}" type="presOf" srcId="{E375A7D9-8986-4CC7-A4D7-943BE670A607}" destId="{42E6FAE1-EC1D-443E-8743-6A95E1332CA7}" srcOrd="0" destOrd="0" presId="urn:microsoft.com/office/officeart/2005/8/layout/vList5"/>
    <dgm:cxn modelId="{797AEDE9-7A6B-4781-86C1-F33D2F506B32}" srcId="{5E3E608F-EE4F-4C7B-8911-4836B8D29EF4}" destId="{2DC8CBC5-34B2-4513-B68D-88355055CB72}" srcOrd="0" destOrd="0" parTransId="{28B10BF1-F99F-4778-AD5D-8526E1913E43}" sibTransId="{AD774D9E-EE42-49D8-8037-29FD2171042D}"/>
    <dgm:cxn modelId="{2ECBBD59-344C-48BD-B04E-80A229B5B102}" type="presOf" srcId="{6DDBC5D1-2B19-44F4-803A-870C9DADE121}" destId="{217B006C-8EDE-4109-B625-355EAE4A1236}" srcOrd="0" destOrd="0" presId="urn:microsoft.com/office/officeart/2005/8/layout/vList5"/>
    <dgm:cxn modelId="{3B63B6EA-0AEB-4443-8896-F5E82BE4B313}" type="presOf" srcId="{C713B3FC-CB37-41DE-A9CC-39C5E9E91212}" destId="{A1D3F7EA-705E-40BF-85AF-105F8B247B98}" srcOrd="0" destOrd="0" presId="urn:microsoft.com/office/officeart/2005/8/layout/vList5"/>
    <dgm:cxn modelId="{A6502EDA-F4A7-44F3-A454-C5D317F0817C}" type="presOf" srcId="{BEAB292A-93D8-4B67-9987-C4C088D0D9A8}" destId="{C4C5D174-A6A4-40DC-9ADA-80E82852B2D0}" srcOrd="0" destOrd="1" presId="urn:microsoft.com/office/officeart/2005/8/layout/vList5"/>
    <dgm:cxn modelId="{31C0E6B2-03A5-4595-8C1C-37F72D7A6546}" type="presOf" srcId="{6FA265ED-72BA-497F-A420-4485D3DD492C}" destId="{217B006C-8EDE-4109-B625-355EAE4A1236}" srcOrd="0" destOrd="1" presId="urn:microsoft.com/office/officeart/2005/8/layout/vList5"/>
    <dgm:cxn modelId="{54426BC4-942B-4825-9179-04DE4430E444}" srcId="{6449155B-1CF5-4096-B3E4-3D7C9965D375}" destId="{BEAB292A-93D8-4B67-9987-C4C088D0D9A8}" srcOrd="1" destOrd="0" parTransId="{C43182A6-E440-45C7-B967-83C826782722}" sibTransId="{950CF89D-CEF5-48B1-927F-0019B0B805B2}"/>
    <dgm:cxn modelId="{9DFB4E3E-B4A7-4D91-8466-3C772A0A81F2}" srcId="{8A782F09-BD37-4905-9D07-6D23C4FAE36B}" destId="{2BBD89AB-F20B-407D-8973-3C2CECDFABC5}" srcOrd="0" destOrd="0" parTransId="{10ACC1EE-5D14-4202-B584-243354EB93D1}" sibTransId="{0A8A5B37-A902-429C-A2B9-DCEFAE51646B}"/>
    <dgm:cxn modelId="{21B3ED9E-23D5-4AA3-A6B0-C3BFCF6BBC8C}" type="presParOf" srcId="{7A71112B-E420-44C6-9B86-D750B0DBCB5C}" destId="{3113CEAD-4830-4B7D-AAB5-06FED689CE66}" srcOrd="0" destOrd="0" presId="urn:microsoft.com/office/officeart/2005/8/layout/vList5"/>
    <dgm:cxn modelId="{FBA336E4-14BB-4DB3-B703-A8CDB82CCC29}" type="presParOf" srcId="{3113CEAD-4830-4B7D-AAB5-06FED689CE66}" destId="{95B1ED7B-96C6-4BA4-AF91-17E61BA1C43C}" srcOrd="0" destOrd="0" presId="urn:microsoft.com/office/officeart/2005/8/layout/vList5"/>
    <dgm:cxn modelId="{8C2AADD2-DB9A-4C9E-939A-56D7C14E4751}" type="presParOf" srcId="{3113CEAD-4830-4B7D-AAB5-06FED689CE66}" destId="{42E6FAE1-EC1D-443E-8743-6A95E1332CA7}" srcOrd="1" destOrd="0" presId="urn:microsoft.com/office/officeart/2005/8/layout/vList5"/>
    <dgm:cxn modelId="{43271D34-1481-43B7-B41B-C9B42C05E31B}" type="presParOf" srcId="{7A71112B-E420-44C6-9B86-D750B0DBCB5C}" destId="{6BA5C2EC-B47C-42D1-B630-206BCA8496B5}" srcOrd="1" destOrd="0" presId="urn:microsoft.com/office/officeart/2005/8/layout/vList5"/>
    <dgm:cxn modelId="{7251F874-CAA8-40E2-A438-3BF8D4780955}" type="presParOf" srcId="{7A71112B-E420-44C6-9B86-D750B0DBCB5C}" destId="{AA05A68C-F26C-4895-9EFC-A019CE539A1C}" srcOrd="2" destOrd="0" presId="urn:microsoft.com/office/officeart/2005/8/layout/vList5"/>
    <dgm:cxn modelId="{688A259F-E298-4F3A-B546-69A96061B9D4}" type="presParOf" srcId="{AA05A68C-F26C-4895-9EFC-A019CE539A1C}" destId="{CD8A40EE-8C90-47D0-9942-E4899B3B1BEF}" srcOrd="0" destOrd="0" presId="urn:microsoft.com/office/officeart/2005/8/layout/vList5"/>
    <dgm:cxn modelId="{86728FC4-9BE1-4770-AE17-734017B79771}" type="presParOf" srcId="{AA05A68C-F26C-4895-9EFC-A019CE539A1C}" destId="{395AF374-8F80-475A-A65E-8BEFC858836F}" srcOrd="1" destOrd="0" presId="urn:microsoft.com/office/officeart/2005/8/layout/vList5"/>
    <dgm:cxn modelId="{B93AE628-868A-4299-8934-9BB31CCEB260}" type="presParOf" srcId="{7A71112B-E420-44C6-9B86-D750B0DBCB5C}" destId="{9BF89B49-39C9-416F-9721-6E59F43124F4}" srcOrd="3" destOrd="0" presId="urn:microsoft.com/office/officeart/2005/8/layout/vList5"/>
    <dgm:cxn modelId="{E88D97D3-0999-4B0C-94DA-8804182ADAC5}" type="presParOf" srcId="{7A71112B-E420-44C6-9B86-D750B0DBCB5C}" destId="{131167FC-608D-494E-B006-B2FAB6BD8C6A}" srcOrd="4" destOrd="0" presId="urn:microsoft.com/office/officeart/2005/8/layout/vList5"/>
    <dgm:cxn modelId="{676616F0-C894-4D8F-9057-7374EAD8FF08}" type="presParOf" srcId="{131167FC-608D-494E-B006-B2FAB6BD8C6A}" destId="{D948D3E8-C233-413F-8AE2-C10E020214EF}" srcOrd="0" destOrd="0" presId="urn:microsoft.com/office/officeart/2005/8/layout/vList5"/>
    <dgm:cxn modelId="{56F425BA-F137-42E2-ABA0-038240EA1267}" type="presParOf" srcId="{131167FC-608D-494E-B006-B2FAB6BD8C6A}" destId="{C4C5D174-A6A4-40DC-9ADA-80E82852B2D0}" srcOrd="1" destOrd="0" presId="urn:microsoft.com/office/officeart/2005/8/layout/vList5"/>
    <dgm:cxn modelId="{7A389A2F-C5CE-4FB3-95FB-D3DC16606BAE}" type="presParOf" srcId="{7A71112B-E420-44C6-9B86-D750B0DBCB5C}" destId="{E3897082-EA41-4BFA-9086-01F4DB0095BF}" srcOrd="5" destOrd="0" presId="urn:microsoft.com/office/officeart/2005/8/layout/vList5"/>
    <dgm:cxn modelId="{841245D1-181A-4AA5-8F8B-C1CBFBC5B411}" type="presParOf" srcId="{7A71112B-E420-44C6-9B86-D750B0DBCB5C}" destId="{34A4C57D-B4C4-4463-9006-A669BC008B83}" srcOrd="6" destOrd="0" presId="urn:microsoft.com/office/officeart/2005/8/layout/vList5"/>
    <dgm:cxn modelId="{98ACC759-F2FF-476D-9C7A-23B683C36547}" type="presParOf" srcId="{34A4C57D-B4C4-4463-9006-A669BC008B83}" destId="{5B64C58A-5DB2-4C50-BE2E-9D6885070A8F}" srcOrd="0" destOrd="0" presId="urn:microsoft.com/office/officeart/2005/8/layout/vList5"/>
    <dgm:cxn modelId="{D30A143E-C378-4227-97ED-9662C15EE5F0}" type="presParOf" srcId="{34A4C57D-B4C4-4463-9006-A669BC008B83}" destId="{217B006C-8EDE-4109-B625-355EAE4A1236}" srcOrd="1" destOrd="0" presId="urn:microsoft.com/office/officeart/2005/8/layout/vList5"/>
    <dgm:cxn modelId="{AE7384AE-AC90-4CF6-BFCB-8410589C8ABC}" type="presParOf" srcId="{7A71112B-E420-44C6-9B86-D750B0DBCB5C}" destId="{336FD436-7438-4741-AC22-3E5735FB22E6}" srcOrd="7" destOrd="0" presId="urn:microsoft.com/office/officeart/2005/8/layout/vList5"/>
    <dgm:cxn modelId="{CD34BBDC-9EC9-404F-A0E6-B2BC4EA8D7C6}" type="presParOf" srcId="{7A71112B-E420-44C6-9B86-D750B0DBCB5C}" destId="{D713746B-59BB-4230-A2AD-3A38FC096C26}" srcOrd="8" destOrd="0" presId="urn:microsoft.com/office/officeart/2005/8/layout/vList5"/>
    <dgm:cxn modelId="{C69FE97F-7014-4F1D-841E-B0ABDE955BCD}" type="presParOf" srcId="{D713746B-59BB-4230-A2AD-3A38FC096C26}" destId="{A1D3F7EA-705E-40BF-85AF-105F8B247B98}" srcOrd="0" destOrd="0" presId="urn:microsoft.com/office/officeart/2005/8/layout/vList5"/>
    <dgm:cxn modelId="{E1224142-105A-4DA6-95E3-621939B2D834}" type="presParOf" srcId="{D713746B-59BB-4230-A2AD-3A38FC096C26}" destId="{81A5B762-26EC-434D-AB65-DC3535255B2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782F09-BD37-4905-9D07-6D23C4FAE36B}" type="doc">
      <dgm:prSet loTypeId="urn:microsoft.com/office/officeart/2005/8/layout/vList5" loCatId="list" qsTypeId="urn:microsoft.com/office/officeart/2005/8/quickstyle/simple4" qsCatId="simple" csTypeId="urn:microsoft.com/office/officeart/2005/8/colors/colorful1#4" csCatId="colorful" phldr="1"/>
      <dgm:spPr/>
    </dgm:pt>
    <dgm:pt modelId="{5E3E608F-EE4F-4C7B-8911-4836B8D29EF4}">
      <dgm:prSet phldrT="[Texto]"/>
      <dgm:spPr/>
      <dgm:t>
        <a:bodyPr/>
        <a:lstStyle/>
        <a:p>
          <a:r>
            <a:rPr lang="es-ES" dirty="0" smtClean="0">
              <a:solidFill>
                <a:schemeClr val="tx1"/>
              </a:solidFill>
              <a:latin typeface="Garamond" pitchFamily="18" charset="0"/>
            </a:rPr>
            <a:t>Ingeniería de Características</a:t>
          </a:r>
          <a:endParaRPr lang="es-ES" dirty="0">
            <a:solidFill>
              <a:schemeClr val="tx1"/>
            </a:solidFill>
            <a:latin typeface="Garamond" pitchFamily="18" charset="0"/>
          </a:endParaRPr>
        </a:p>
      </dgm:t>
    </dgm:pt>
    <dgm:pt modelId="{6A5B5FD3-89AC-4802-8C52-09DCD1DA880E}" type="parTrans" cxnId="{17D2C52E-38E2-4C56-9DB1-645D3CD646AC}">
      <dgm:prSet/>
      <dgm:spPr/>
      <dgm:t>
        <a:bodyPr/>
        <a:lstStyle/>
        <a:p>
          <a:endParaRPr lang="es-ES">
            <a:solidFill>
              <a:schemeClr val="tx1"/>
            </a:solidFill>
            <a:latin typeface="Garamond" pitchFamily="18" charset="0"/>
          </a:endParaRPr>
        </a:p>
      </dgm:t>
    </dgm:pt>
    <dgm:pt modelId="{0B1E687F-E1B5-4F8A-9513-3C58618D0397}" type="sibTrans" cxnId="{17D2C52E-38E2-4C56-9DB1-645D3CD646AC}">
      <dgm:prSet/>
      <dgm:spPr/>
      <dgm:t>
        <a:bodyPr/>
        <a:lstStyle/>
        <a:p>
          <a:endParaRPr lang="es-ES">
            <a:solidFill>
              <a:schemeClr val="tx1"/>
            </a:solidFill>
            <a:latin typeface="Garamond" pitchFamily="18" charset="0"/>
          </a:endParaRPr>
        </a:p>
      </dgm:t>
    </dgm:pt>
    <dgm:pt modelId="{6449155B-1CF5-4096-B3E4-3D7C9965D375}">
      <dgm:prSet phldrT="[Texto]"/>
      <dgm:spPr/>
      <dgm:t>
        <a:bodyPr/>
        <a:lstStyle/>
        <a:p>
          <a:r>
            <a:rPr lang="es-ES" dirty="0" smtClean="0">
              <a:solidFill>
                <a:schemeClr val="tx1"/>
              </a:solidFill>
              <a:latin typeface="Garamond" pitchFamily="18" charset="0"/>
            </a:rPr>
            <a:t>Modelado</a:t>
          </a:r>
        </a:p>
      </dgm:t>
    </dgm:pt>
    <dgm:pt modelId="{BBF9E1FD-8886-4C91-BF29-0A820A362E22}" type="parTrans" cxnId="{22E28FFB-4815-4E66-A4EB-4E38728DE9D1}">
      <dgm:prSet/>
      <dgm:spPr/>
      <dgm:t>
        <a:bodyPr/>
        <a:lstStyle/>
        <a:p>
          <a:endParaRPr lang="es-ES">
            <a:solidFill>
              <a:schemeClr val="tx1"/>
            </a:solidFill>
            <a:latin typeface="Garamond" pitchFamily="18" charset="0"/>
          </a:endParaRPr>
        </a:p>
      </dgm:t>
    </dgm:pt>
    <dgm:pt modelId="{F79E75F4-D4B3-4016-A9A2-A35910D9F3DF}" type="sibTrans" cxnId="{22E28FFB-4815-4E66-A4EB-4E38728DE9D1}">
      <dgm:prSet/>
      <dgm:spPr/>
      <dgm:t>
        <a:bodyPr/>
        <a:lstStyle/>
        <a:p>
          <a:endParaRPr lang="es-ES">
            <a:solidFill>
              <a:schemeClr val="tx1"/>
            </a:solidFill>
            <a:latin typeface="Garamond" pitchFamily="18" charset="0"/>
          </a:endParaRPr>
        </a:p>
      </dgm:t>
    </dgm:pt>
    <dgm:pt modelId="{7A4AC5AC-615A-47F2-98CA-4441A69763B0}">
      <dgm:prSet phldrT="[Texto]"/>
      <dgm:spPr/>
      <dgm:t>
        <a:bodyPr/>
        <a:lstStyle/>
        <a:p>
          <a:r>
            <a:rPr lang="es-ES" dirty="0" smtClean="0">
              <a:solidFill>
                <a:schemeClr val="tx1"/>
              </a:solidFill>
              <a:latin typeface="Garamond" pitchFamily="18" charset="0"/>
            </a:rPr>
            <a:t>Medida de Rendimiento</a:t>
          </a:r>
        </a:p>
      </dgm:t>
    </dgm:pt>
    <dgm:pt modelId="{50CB0E73-6B81-4641-A697-DFE58202437F}" type="parTrans" cxnId="{3EC32D5D-73AA-42E7-82C6-BC91B2F4222D}">
      <dgm:prSet/>
      <dgm:spPr/>
      <dgm:t>
        <a:bodyPr/>
        <a:lstStyle/>
        <a:p>
          <a:endParaRPr lang="es-ES">
            <a:solidFill>
              <a:schemeClr val="tx1"/>
            </a:solidFill>
            <a:latin typeface="Garamond" pitchFamily="18" charset="0"/>
          </a:endParaRPr>
        </a:p>
      </dgm:t>
    </dgm:pt>
    <dgm:pt modelId="{A2EFF3E3-758B-40DE-BABB-38CA46250957}" type="sibTrans" cxnId="{3EC32D5D-73AA-42E7-82C6-BC91B2F4222D}">
      <dgm:prSet/>
      <dgm:spPr/>
      <dgm:t>
        <a:bodyPr/>
        <a:lstStyle/>
        <a:p>
          <a:endParaRPr lang="es-ES">
            <a:solidFill>
              <a:schemeClr val="tx1"/>
            </a:solidFill>
            <a:latin typeface="Garamond" pitchFamily="18" charset="0"/>
          </a:endParaRPr>
        </a:p>
      </dgm:t>
    </dgm:pt>
    <dgm:pt modelId="{2BBD89AB-F20B-407D-8973-3C2CECDFABC5}">
      <dgm:prSet phldrT="[Texto]"/>
      <dgm:spPr/>
      <dgm:t>
        <a:bodyPr/>
        <a:lstStyle/>
        <a:p>
          <a:r>
            <a:rPr lang="es-ES" dirty="0" smtClean="0">
              <a:solidFill>
                <a:schemeClr val="tx1"/>
              </a:solidFill>
              <a:latin typeface="Garamond" pitchFamily="18" charset="0"/>
            </a:rPr>
            <a:t>Preparación  de Datos</a:t>
          </a:r>
          <a:endParaRPr lang="es-ES" dirty="0">
            <a:solidFill>
              <a:schemeClr val="tx1"/>
            </a:solidFill>
            <a:latin typeface="Garamond" pitchFamily="18" charset="0"/>
          </a:endParaRPr>
        </a:p>
      </dgm:t>
    </dgm:pt>
    <dgm:pt modelId="{10ACC1EE-5D14-4202-B584-243354EB93D1}" type="parTrans" cxnId="{9DFB4E3E-B4A7-4D91-8466-3C772A0A81F2}">
      <dgm:prSet/>
      <dgm:spPr/>
      <dgm:t>
        <a:bodyPr/>
        <a:lstStyle/>
        <a:p>
          <a:endParaRPr lang="es-ES">
            <a:solidFill>
              <a:schemeClr val="tx1"/>
            </a:solidFill>
          </a:endParaRPr>
        </a:p>
      </dgm:t>
    </dgm:pt>
    <dgm:pt modelId="{0A8A5B37-A902-429C-A2B9-DCEFAE51646B}" type="sibTrans" cxnId="{9DFB4E3E-B4A7-4D91-8466-3C772A0A81F2}">
      <dgm:prSet/>
      <dgm:spPr/>
      <dgm:t>
        <a:bodyPr/>
        <a:lstStyle/>
        <a:p>
          <a:endParaRPr lang="es-ES">
            <a:solidFill>
              <a:schemeClr val="tx1"/>
            </a:solidFill>
          </a:endParaRPr>
        </a:p>
      </dgm:t>
    </dgm:pt>
    <dgm:pt modelId="{C713B3FC-CB37-41DE-A9CC-39C5E9E91212}">
      <dgm:prSet phldrT="[Texto]"/>
      <dgm:spPr/>
      <dgm:t>
        <a:bodyPr/>
        <a:lstStyle/>
        <a:p>
          <a:r>
            <a:rPr lang="es-ES" dirty="0" smtClean="0">
              <a:solidFill>
                <a:schemeClr val="tx1"/>
              </a:solidFill>
              <a:latin typeface="Garamond" pitchFamily="18" charset="0"/>
            </a:rPr>
            <a:t>Mejora de Rendimiento</a:t>
          </a:r>
        </a:p>
      </dgm:t>
    </dgm:pt>
    <dgm:pt modelId="{88CC5A4C-6478-4172-AFE9-2FDF21082038}" type="parTrans" cxnId="{A71852A5-B395-4A13-874F-F58D794A6D34}">
      <dgm:prSet/>
      <dgm:spPr/>
      <dgm:t>
        <a:bodyPr/>
        <a:lstStyle/>
        <a:p>
          <a:endParaRPr lang="es-ES"/>
        </a:p>
      </dgm:t>
    </dgm:pt>
    <dgm:pt modelId="{97F3F3D7-A0E9-45B4-8407-277474FA335B}" type="sibTrans" cxnId="{A71852A5-B395-4A13-874F-F58D794A6D34}">
      <dgm:prSet/>
      <dgm:spPr/>
      <dgm:t>
        <a:bodyPr/>
        <a:lstStyle/>
        <a:p>
          <a:endParaRPr lang="es-ES"/>
        </a:p>
      </dgm:t>
    </dgm:pt>
    <dgm:pt modelId="{E375A7D9-8986-4CC7-A4D7-943BE670A607}">
      <dgm:prSet phldrT="[Texto]"/>
      <dgm:spPr/>
      <dgm:t>
        <a:bodyPr/>
        <a:lstStyle/>
        <a:p>
          <a:r>
            <a:rPr lang="es-ES" dirty="0" smtClean="0">
              <a:solidFill>
                <a:schemeClr val="tx1"/>
              </a:solidFill>
              <a:latin typeface="Garamond" pitchFamily="18" charset="0"/>
            </a:rPr>
            <a:t>Importación</a:t>
          </a:r>
          <a:endParaRPr lang="es-ES" dirty="0">
            <a:solidFill>
              <a:schemeClr val="tx1"/>
            </a:solidFill>
            <a:latin typeface="Garamond" pitchFamily="18" charset="0"/>
          </a:endParaRPr>
        </a:p>
      </dgm:t>
    </dgm:pt>
    <dgm:pt modelId="{56FCF0F8-F616-434F-AE7D-C4EDE7DA5C57}" type="parTrans" cxnId="{EDF868B1-9DE3-477F-87EE-D06260E498B2}">
      <dgm:prSet/>
      <dgm:spPr/>
      <dgm:t>
        <a:bodyPr/>
        <a:lstStyle/>
        <a:p>
          <a:endParaRPr lang="es-ES"/>
        </a:p>
      </dgm:t>
    </dgm:pt>
    <dgm:pt modelId="{AAE5B0CA-8E50-4AE1-9159-537C07208370}" type="sibTrans" cxnId="{EDF868B1-9DE3-477F-87EE-D06260E498B2}">
      <dgm:prSet/>
      <dgm:spPr/>
      <dgm:t>
        <a:bodyPr/>
        <a:lstStyle/>
        <a:p>
          <a:endParaRPr lang="es-ES"/>
        </a:p>
      </dgm:t>
    </dgm:pt>
    <dgm:pt modelId="{055C583D-17A4-47A1-99B1-1AA3453C4A15}">
      <dgm:prSet phldrT="[Texto]"/>
      <dgm:spPr/>
      <dgm:t>
        <a:bodyPr/>
        <a:lstStyle/>
        <a:p>
          <a:r>
            <a:rPr lang="es-ES" dirty="0" smtClean="0">
              <a:solidFill>
                <a:schemeClr val="tx1"/>
              </a:solidFill>
              <a:latin typeface="Garamond" pitchFamily="18" charset="0"/>
            </a:rPr>
            <a:t>Limpieza</a:t>
          </a:r>
          <a:endParaRPr lang="es-ES" dirty="0">
            <a:solidFill>
              <a:schemeClr val="tx1"/>
            </a:solidFill>
            <a:latin typeface="Garamond" pitchFamily="18" charset="0"/>
          </a:endParaRPr>
        </a:p>
      </dgm:t>
    </dgm:pt>
    <dgm:pt modelId="{74180B93-2840-4926-85CA-92FA73DE23F9}" type="parTrans" cxnId="{FDF1E4A3-DC6C-471C-BF73-682E39D9B3E6}">
      <dgm:prSet/>
      <dgm:spPr/>
      <dgm:t>
        <a:bodyPr/>
        <a:lstStyle/>
        <a:p>
          <a:endParaRPr lang="es-ES"/>
        </a:p>
      </dgm:t>
    </dgm:pt>
    <dgm:pt modelId="{69E5DD61-69A7-4E6F-A53E-AD2D0B5D2C29}" type="sibTrans" cxnId="{FDF1E4A3-DC6C-471C-BF73-682E39D9B3E6}">
      <dgm:prSet/>
      <dgm:spPr/>
      <dgm:t>
        <a:bodyPr/>
        <a:lstStyle/>
        <a:p>
          <a:endParaRPr lang="es-ES"/>
        </a:p>
      </dgm:t>
    </dgm:pt>
    <dgm:pt modelId="{2DC8CBC5-34B2-4513-B68D-88355055CB72}">
      <dgm:prSet phldrT="[Texto]"/>
      <dgm:spPr/>
      <dgm:t>
        <a:bodyPr/>
        <a:lstStyle/>
        <a:p>
          <a:r>
            <a:rPr lang="es-ES" dirty="0" smtClean="0">
              <a:solidFill>
                <a:schemeClr val="tx1"/>
              </a:solidFill>
              <a:latin typeface="Garamond" pitchFamily="18" charset="0"/>
            </a:rPr>
            <a:t>Datos Relevantes</a:t>
          </a:r>
          <a:endParaRPr lang="es-ES" dirty="0">
            <a:solidFill>
              <a:schemeClr val="tx1"/>
            </a:solidFill>
            <a:latin typeface="Garamond" pitchFamily="18" charset="0"/>
          </a:endParaRPr>
        </a:p>
      </dgm:t>
    </dgm:pt>
    <dgm:pt modelId="{28B10BF1-F99F-4778-AD5D-8526E1913E43}" type="parTrans" cxnId="{797AEDE9-7A6B-4781-86C1-F33D2F506B32}">
      <dgm:prSet/>
      <dgm:spPr/>
      <dgm:t>
        <a:bodyPr/>
        <a:lstStyle/>
        <a:p>
          <a:endParaRPr lang="es-ES"/>
        </a:p>
      </dgm:t>
    </dgm:pt>
    <dgm:pt modelId="{AD774D9E-EE42-49D8-8037-29FD2171042D}" type="sibTrans" cxnId="{797AEDE9-7A6B-4781-86C1-F33D2F506B32}">
      <dgm:prSet/>
      <dgm:spPr/>
      <dgm:t>
        <a:bodyPr/>
        <a:lstStyle/>
        <a:p>
          <a:endParaRPr lang="es-ES"/>
        </a:p>
      </dgm:t>
    </dgm:pt>
    <dgm:pt modelId="{6E31BE29-9A75-4B76-81E1-E849A649FD39}">
      <dgm:prSet phldrT="[Texto]"/>
      <dgm:spPr/>
      <dgm:t>
        <a:bodyPr/>
        <a:lstStyle/>
        <a:p>
          <a:r>
            <a:rPr lang="es-ES" dirty="0" smtClean="0">
              <a:solidFill>
                <a:schemeClr val="tx1"/>
              </a:solidFill>
              <a:latin typeface="Garamond" pitchFamily="18" charset="0"/>
            </a:rPr>
            <a:t>Datos Útiles</a:t>
          </a:r>
          <a:endParaRPr lang="es-ES" dirty="0">
            <a:solidFill>
              <a:schemeClr val="tx1"/>
            </a:solidFill>
            <a:latin typeface="Garamond" pitchFamily="18" charset="0"/>
          </a:endParaRPr>
        </a:p>
      </dgm:t>
    </dgm:pt>
    <dgm:pt modelId="{7A201903-FA08-4E1C-87B1-06261BD06EFA}" type="parTrans" cxnId="{E94F92E9-FB26-4EB6-99D6-CA50A9C159F8}">
      <dgm:prSet/>
      <dgm:spPr/>
      <dgm:t>
        <a:bodyPr/>
        <a:lstStyle/>
        <a:p>
          <a:endParaRPr lang="es-ES"/>
        </a:p>
      </dgm:t>
    </dgm:pt>
    <dgm:pt modelId="{A1311E3B-BB32-48C2-B3F7-5CB09F706CEB}" type="sibTrans" cxnId="{E94F92E9-FB26-4EB6-99D6-CA50A9C159F8}">
      <dgm:prSet/>
      <dgm:spPr/>
      <dgm:t>
        <a:bodyPr/>
        <a:lstStyle/>
        <a:p>
          <a:endParaRPr lang="es-ES"/>
        </a:p>
      </dgm:t>
    </dgm:pt>
    <dgm:pt modelId="{CE580295-C31F-4F97-9276-A2D488BEC9F0}">
      <dgm:prSet phldrT="[Texto]"/>
      <dgm:spPr/>
      <dgm:t>
        <a:bodyPr/>
        <a:lstStyle/>
        <a:p>
          <a:r>
            <a:rPr lang="es-ES" dirty="0" smtClean="0">
              <a:solidFill>
                <a:schemeClr val="tx1"/>
              </a:solidFill>
              <a:latin typeface="Garamond" pitchFamily="18" charset="0"/>
            </a:rPr>
            <a:t>Tipos de Algoritmos</a:t>
          </a:r>
        </a:p>
      </dgm:t>
    </dgm:pt>
    <dgm:pt modelId="{F30BDCFD-3E98-474B-903F-6531A6292B1C}" type="parTrans" cxnId="{C9F4251F-E9A2-4B67-96C3-E8C043FB082F}">
      <dgm:prSet/>
      <dgm:spPr/>
      <dgm:t>
        <a:bodyPr/>
        <a:lstStyle/>
        <a:p>
          <a:endParaRPr lang="es-ES"/>
        </a:p>
      </dgm:t>
    </dgm:pt>
    <dgm:pt modelId="{B488BDF2-78A2-4D5D-8AA2-138A246F0A4A}" type="sibTrans" cxnId="{C9F4251F-E9A2-4B67-96C3-E8C043FB082F}">
      <dgm:prSet/>
      <dgm:spPr/>
      <dgm:t>
        <a:bodyPr/>
        <a:lstStyle/>
        <a:p>
          <a:endParaRPr lang="es-ES"/>
        </a:p>
      </dgm:t>
    </dgm:pt>
    <dgm:pt modelId="{BEAB292A-93D8-4B67-9987-C4C088D0D9A8}">
      <dgm:prSet phldrT="[Texto]"/>
      <dgm:spPr/>
      <dgm:t>
        <a:bodyPr/>
        <a:lstStyle/>
        <a:p>
          <a:r>
            <a:rPr lang="es-ES" dirty="0" smtClean="0">
              <a:solidFill>
                <a:schemeClr val="tx1"/>
              </a:solidFill>
              <a:latin typeface="Garamond" pitchFamily="18" charset="0"/>
            </a:rPr>
            <a:t>Cómo se elige el adecuado</a:t>
          </a:r>
        </a:p>
      </dgm:t>
    </dgm:pt>
    <dgm:pt modelId="{C43182A6-E440-45C7-B967-83C826782722}" type="parTrans" cxnId="{54426BC4-942B-4825-9179-04DE4430E444}">
      <dgm:prSet/>
      <dgm:spPr/>
      <dgm:t>
        <a:bodyPr/>
        <a:lstStyle/>
        <a:p>
          <a:endParaRPr lang="es-ES"/>
        </a:p>
      </dgm:t>
    </dgm:pt>
    <dgm:pt modelId="{950CF89D-CEF5-48B1-927F-0019B0B805B2}" type="sibTrans" cxnId="{54426BC4-942B-4825-9179-04DE4430E444}">
      <dgm:prSet/>
      <dgm:spPr/>
      <dgm:t>
        <a:bodyPr/>
        <a:lstStyle/>
        <a:p>
          <a:endParaRPr lang="es-ES"/>
        </a:p>
      </dgm:t>
    </dgm:pt>
    <dgm:pt modelId="{6DDBC5D1-2B19-44F4-803A-870C9DADE121}">
      <dgm:prSet phldrT="[Texto]"/>
      <dgm:spPr/>
      <dgm:t>
        <a:bodyPr/>
        <a:lstStyle/>
        <a:p>
          <a:r>
            <a:rPr lang="es-ES" dirty="0" smtClean="0">
              <a:solidFill>
                <a:schemeClr val="tx1"/>
              </a:solidFill>
              <a:latin typeface="Garamond" pitchFamily="18" charset="0"/>
            </a:rPr>
            <a:t>Métodos para medir el rendimiento</a:t>
          </a:r>
        </a:p>
      </dgm:t>
    </dgm:pt>
    <dgm:pt modelId="{0F4C3364-EBD8-42CC-B702-C792C8B9573C}" type="parTrans" cxnId="{79DDC2A9-FEEB-4188-BD67-1D984C41DE5A}">
      <dgm:prSet/>
      <dgm:spPr/>
      <dgm:t>
        <a:bodyPr/>
        <a:lstStyle/>
        <a:p>
          <a:endParaRPr lang="es-ES"/>
        </a:p>
      </dgm:t>
    </dgm:pt>
    <dgm:pt modelId="{1ED1768E-E595-4BE1-9443-D959274DBD1F}" type="sibTrans" cxnId="{79DDC2A9-FEEB-4188-BD67-1D984C41DE5A}">
      <dgm:prSet/>
      <dgm:spPr/>
      <dgm:t>
        <a:bodyPr/>
        <a:lstStyle/>
        <a:p>
          <a:endParaRPr lang="es-ES"/>
        </a:p>
      </dgm:t>
    </dgm:pt>
    <dgm:pt modelId="{6FA265ED-72BA-497F-A420-4485D3DD492C}">
      <dgm:prSet phldrT="[Texto]"/>
      <dgm:spPr/>
      <dgm:t>
        <a:bodyPr/>
        <a:lstStyle/>
        <a:p>
          <a:r>
            <a:rPr lang="es-ES" dirty="0" smtClean="0">
              <a:solidFill>
                <a:schemeClr val="tx1"/>
              </a:solidFill>
              <a:latin typeface="Garamond" pitchFamily="18" charset="0"/>
            </a:rPr>
            <a:t>Qué indicador usar</a:t>
          </a:r>
        </a:p>
      </dgm:t>
    </dgm:pt>
    <dgm:pt modelId="{7B491C82-35F0-47DA-B517-7005FBB31886}" type="parTrans" cxnId="{A9A8FD53-F9A0-4AB2-80EC-D400F9B3154F}">
      <dgm:prSet/>
      <dgm:spPr/>
      <dgm:t>
        <a:bodyPr/>
        <a:lstStyle/>
        <a:p>
          <a:endParaRPr lang="es-ES"/>
        </a:p>
      </dgm:t>
    </dgm:pt>
    <dgm:pt modelId="{41A5021B-283B-490D-B27F-EBB6C62F0E26}" type="sibTrans" cxnId="{A9A8FD53-F9A0-4AB2-80EC-D400F9B3154F}">
      <dgm:prSet/>
      <dgm:spPr/>
      <dgm:t>
        <a:bodyPr/>
        <a:lstStyle/>
        <a:p>
          <a:endParaRPr lang="es-ES"/>
        </a:p>
      </dgm:t>
    </dgm:pt>
    <dgm:pt modelId="{8BA965C3-933E-453B-A554-2E65E92EEC69}">
      <dgm:prSet phldrT="[Texto]"/>
      <dgm:spPr/>
      <dgm:t>
        <a:bodyPr/>
        <a:lstStyle/>
        <a:p>
          <a:r>
            <a:rPr lang="es-ES" dirty="0" smtClean="0">
              <a:solidFill>
                <a:schemeClr val="tx1"/>
              </a:solidFill>
              <a:latin typeface="Garamond" pitchFamily="18" charset="0"/>
            </a:rPr>
            <a:t>Porqué un modelo puede funcionar mal</a:t>
          </a:r>
        </a:p>
      </dgm:t>
    </dgm:pt>
    <dgm:pt modelId="{E8A6E5EE-2230-4BBE-A908-415E1DD3F895}" type="parTrans" cxnId="{47C78F7B-6AB5-4741-916E-EFB5BD6EC490}">
      <dgm:prSet/>
      <dgm:spPr/>
      <dgm:t>
        <a:bodyPr/>
        <a:lstStyle/>
        <a:p>
          <a:endParaRPr lang="es-ES"/>
        </a:p>
      </dgm:t>
    </dgm:pt>
    <dgm:pt modelId="{4EF209F8-DD80-4F72-89EB-7C884A91FA6F}" type="sibTrans" cxnId="{47C78F7B-6AB5-4741-916E-EFB5BD6EC490}">
      <dgm:prSet/>
      <dgm:spPr/>
      <dgm:t>
        <a:bodyPr/>
        <a:lstStyle/>
        <a:p>
          <a:endParaRPr lang="es-ES"/>
        </a:p>
      </dgm:t>
    </dgm:pt>
    <dgm:pt modelId="{20D37905-14EF-41A2-9A5E-261C88C429F5}">
      <dgm:prSet phldrT="[Texto]"/>
      <dgm:spPr/>
      <dgm:t>
        <a:bodyPr/>
        <a:lstStyle/>
        <a:p>
          <a:r>
            <a:rPr lang="es-ES" dirty="0" smtClean="0">
              <a:solidFill>
                <a:schemeClr val="tx1"/>
              </a:solidFill>
              <a:latin typeface="Garamond" pitchFamily="18" charset="0"/>
            </a:rPr>
            <a:t>Técnicas para mejorar un modelo</a:t>
          </a:r>
        </a:p>
      </dgm:t>
    </dgm:pt>
    <dgm:pt modelId="{74FAAC8F-552B-43CA-9EF8-A45C36BF53C8}" type="parTrans" cxnId="{2FF59533-D7C0-4439-BAB9-E785CE2081E8}">
      <dgm:prSet/>
      <dgm:spPr/>
      <dgm:t>
        <a:bodyPr/>
        <a:lstStyle/>
        <a:p>
          <a:endParaRPr lang="es-ES"/>
        </a:p>
      </dgm:t>
    </dgm:pt>
    <dgm:pt modelId="{EB7C7474-1A8F-4332-9346-BFD6BE01446B}" type="sibTrans" cxnId="{2FF59533-D7C0-4439-BAB9-E785CE2081E8}">
      <dgm:prSet/>
      <dgm:spPr/>
      <dgm:t>
        <a:bodyPr/>
        <a:lstStyle/>
        <a:p>
          <a:endParaRPr lang="es-ES"/>
        </a:p>
      </dgm:t>
    </dgm:pt>
    <dgm:pt modelId="{7A71112B-E420-44C6-9B86-D750B0DBCB5C}" type="pres">
      <dgm:prSet presAssocID="{8A782F09-BD37-4905-9D07-6D23C4FAE36B}" presName="Name0" presStyleCnt="0">
        <dgm:presLayoutVars>
          <dgm:dir/>
          <dgm:animLvl val="lvl"/>
          <dgm:resizeHandles val="exact"/>
        </dgm:presLayoutVars>
      </dgm:prSet>
      <dgm:spPr/>
    </dgm:pt>
    <dgm:pt modelId="{3113CEAD-4830-4B7D-AAB5-06FED689CE66}" type="pres">
      <dgm:prSet presAssocID="{2BBD89AB-F20B-407D-8973-3C2CECDFABC5}" presName="linNode" presStyleCnt="0"/>
      <dgm:spPr/>
    </dgm:pt>
    <dgm:pt modelId="{95B1ED7B-96C6-4BA4-AF91-17E61BA1C43C}" type="pres">
      <dgm:prSet presAssocID="{2BBD89AB-F20B-407D-8973-3C2CECDFABC5}" presName="parentText" presStyleLbl="node1" presStyleIdx="0" presStyleCnt="5">
        <dgm:presLayoutVars>
          <dgm:chMax val="1"/>
          <dgm:bulletEnabled val="1"/>
        </dgm:presLayoutVars>
      </dgm:prSet>
      <dgm:spPr/>
      <dgm:t>
        <a:bodyPr/>
        <a:lstStyle/>
        <a:p>
          <a:endParaRPr lang="es-ES"/>
        </a:p>
      </dgm:t>
    </dgm:pt>
    <dgm:pt modelId="{42E6FAE1-EC1D-443E-8743-6A95E1332CA7}" type="pres">
      <dgm:prSet presAssocID="{2BBD89AB-F20B-407D-8973-3C2CECDFABC5}" presName="descendantText" presStyleLbl="alignAccFollowNode1" presStyleIdx="0" presStyleCnt="5">
        <dgm:presLayoutVars>
          <dgm:bulletEnabled val="1"/>
        </dgm:presLayoutVars>
      </dgm:prSet>
      <dgm:spPr/>
      <dgm:t>
        <a:bodyPr/>
        <a:lstStyle/>
        <a:p>
          <a:endParaRPr lang="es-ES"/>
        </a:p>
      </dgm:t>
    </dgm:pt>
    <dgm:pt modelId="{6BA5C2EC-B47C-42D1-B630-206BCA8496B5}" type="pres">
      <dgm:prSet presAssocID="{0A8A5B37-A902-429C-A2B9-DCEFAE51646B}" presName="sp" presStyleCnt="0"/>
      <dgm:spPr/>
    </dgm:pt>
    <dgm:pt modelId="{AA05A68C-F26C-4895-9EFC-A019CE539A1C}" type="pres">
      <dgm:prSet presAssocID="{5E3E608F-EE4F-4C7B-8911-4836B8D29EF4}" presName="linNode" presStyleCnt="0"/>
      <dgm:spPr/>
    </dgm:pt>
    <dgm:pt modelId="{CD8A40EE-8C90-47D0-9942-E4899B3B1BEF}" type="pres">
      <dgm:prSet presAssocID="{5E3E608F-EE4F-4C7B-8911-4836B8D29EF4}" presName="parentText" presStyleLbl="node1" presStyleIdx="1" presStyleCnt="5">
        <dgm:presLayoutVars>
          <dgm:chMax val="1"/>
          <dgm:bulletEnabled val="1"/>
        </dgm:presLayoutVars>
      </dgm:prSet>
      <dgm:spPr/>
      <dgm:t>
        <a:bodyPr/>
        <a:lstStyle/>
        <a:p>
          <a:endParaRPr lang="es-ES"/>
        </a:p>
      </dgm:t>
    </dgm:pt>
    <dgm:pt modelId="{395AF374-8F80-475A-A65E-8BEFC858836F}" type="pres">
      <dgm:prSet presAssocID="{5E3E608F-EE4F-4C7B-8911-4836B8D29EF4}" presName="descendantText" presStyleLbl="alignAccFollowNode1" presStyleIdx="1" presStyleCnt="5">
        <dgm:presLayoutVars>
          <dgm:bulletEnabled val="1"/>
        </dgm:presLayoutVars>
      </dgm:prSet>
      <dgm:spPr/>
      <dgm:t>
        <a:bodyPr/>
        <a:lstStyle/>
        <a:p>
          <a:endParaRPr lang="es-ES"/>
        </a:p>
      </dgm:t>
    </dgm:pt>
    <dgm:pt modelId="{9BF89B49-39C9-416F-9721-6E59F43124F4}" type="pres">
      <dgm:prSet presAssocID="{0B1E687F-E1B5-4F8A-9513-3C58618D0397}" presName="sp" presStyleCnt="0"/>
      <dgm:spPr/>
    </dgm:pt>
    <dgm:pt modelId="{131167FC-608D-494E-B006-B2FAB6BD8C6A}" type="pres">
      <dgm:prSet presAssocID="{6449155B-1CF5-4096-B3E4-3D7C9965D375}" presName="linNode" presStyleCnt="0"/>
      <dgm:spPr/>
    </dgm:pt>
    <dgm:pt modelId="{D948D3E8-C233-413F-8AE2-C10E020214EF}" type="pres">
      <dgm:prSet presAssocID="{6449155B-1CF5-4096-B3E4-3D7C9965D375}" presName="parentText" presStyleLbl="node1" presStyleIdx="2" presStyleCnt="5">
        <dgm:presLayoutVars>
          <dgm:chMax val="1"/>
          <dgm:bulletEnabled val="1"/>
        </dgm:presLayoutVars>
      </dgm:prSet>
      <dgm:spPr/>
      <dgm:t>
        <a:bodyPr/>
        <a:lstStyle/>
        <a:p>
          <a:endParaRPr lang="es-ES"/>
        </a:p>
      </dgm:t>
    </dgm:pt>
    <dgm:pt modelId="{C4C5D174-A6A4-40DC-9ADA-80E82852B2D0}" type="pres">
      <dgm:prSet presAssocID="{6449155B-1CF5-4096-B3E4-3D7C9965D375}" presName="descendantText" presStyleLbl="alignAccFollowNode1" presStyleIdx="2" presStyleCnt="5">
        <dgm:presLayoutVars>
          <dgm:bulletEnabled val="1"/>
        </dgm:presLayoutVars>
      </dgm:prSet>
      <dgm:spPr/>
      <dgm:t>
        <a:bodyPr/>
        <a:lstStyle/>
        <a:p>
          <a:endParaRPr lang="es-ES"/>
        </a:p>
      </dgm:t>
    </dgm:pt>
    <dgm:pt modelId="{E3897082-EA41-4BFA-9086-01F4DB0095BF}" type="pres">
      <dgm:prSet presAssocID="{F79E75F4-D4B3-4016-A9A2-A35910D9F3DF}" presName="sp" presStyleCnt="0"/>
      <dgm:spPr/>
    </dgm:pt>
    <dgm:pt modelId="{34A4C57D-B4C4-4463-9006-A669BC008B83}" type="pres">
      <dgm:prSet presAssocID="{7A4AC5AC-615A-47F2-98CA-4441A69763B0}" presName="linNode" presStyleCnt="0"/>
      <dgm:spPr/>
    </dgm:pt>
    <dgm:pt modelId="{5B64C58A-5DB2-4C50-BE2E-9D6885070A8F}" type="pres">
      <dgm:prSet presAssocID="{7A4AC5AC-615A-47F2-98CA-4441A69763B0}" presName="parentText" presStyleLbl="node1" presStyleIdx="3" presStyleCnt="5">
        <dgm:presLayoutVars>
          <dgm:chMax val="1"/>
          <dgm:bulletEnabled val="1"/>
        </dgm:presLayoutVars>
      </dgm:prSet>
      <dgm:spPr/>
      <dgm:t>
        <a:bodyPr/>
        <a:lstStyle/>
        <a:p>
          <a:endParaRPr lang="es-ES"/>
        </a:p>
      </dgm:t>
    </dgm:pt>
    <dgm:pt modelId="{217B006C-8EDE-4109-B625-355EAE4A1236}" type="pres">
      <dgm:prSet presAssocID="{7A4AC5AC-615A-47F2-98CA-4441A69763B0}" presName="descendantText" presStyleLbl="alignAccFollowNode1" presStyleIdx="3" presStyleCnt="5">
        <dgm:presLayoutVars>
          <dgm:bulletEnabled val="1"/>
        </dgm:presLayoutVars>
      </dgm:prSet>
      <dgm:spPr/>
      <dgm:t>
        <a:bodyPr/>
        <a:lstStyle/>
        <a:p>
          <a:endParaRPr lang="es-ES"/>
        </a:p>
      </dgm:t>
    </dgm:pt>
    <dgm:pt modelId="{336FD436-7438-4741-AC22-3E5735FB22E6}" type="pres">
      <dgm:prSet presAssocID="{A2EFF3E3-758B-40DE-BABB-38CA46250957}" presName="sp" presStyleCnt="0"/>
      <dgm:spPr/>
    </dgm:pt>
    <dgm:pt modelId="{D713746B-59BB-4230-A2AD-3A38FC096C26}" type="pres">
      <dgm:prSet presAssocID="{C713B3FC-CB37-41DE-A9CC-39C5E9E91212}" presName="linNode" presStyleCnt="0"/>
      <dgm:spPr/>
    </dgm:pt>
    <dgm:pt modelId="{A1D3F7EA-705E-40BF-85AF-105F8B247B98}" type="pres">
      <dgm:prSet presAssocID="{C713B3FC-CB37-41DE-A9CC-39C5E9E91212}" presName="parentText" presStyleLbl="node1" presStyleIdx="4" presStyleCnt="5">
        <dgm:presLayoutVars>
          <dgm:chMax val="1"/>
          <dgm:bulletEnabled val="1"/>
        </dgm:presLayoutVars>
      </dgm:prSet>
      <dgm:spPr/>
      <dgm:t>
        <a:bodyPr/>
        <a:lstStyle/>
        <a:p>
          <a:endParaRPr lang="es-ES"/>
        </a:p>
      </dgm:t>
    </dgm:pt>
    <dgm:pt modelId="{81A5B762-26EC-434D-AB65-DC3535255B29}" type="pres">
      <dgm:prSet presAssocID="{C713B3FC-CB37-41DE-A9CC-39C5E9E91212}" presName="descendantText" presStyleLbl="alignAccFollowNode1" presStyleIdx="4" presStyleCnt="5">
        <dgm:presLayoutVars>
          <dgm:bulletEnabled val="1"/>
        </dgm:presLayoutVars>
      </dgm:prSet>
      <dgm:spPr/>
      <dgm:t>
        <a:bodyPr/>
        <a:lstStyle/>
        <a:p>
          <a:endParaRPr lang="es-ES"/>
        </a:p>
      </dgm:t>
    </dgm:pt>
  </dgm:ptLst>
  <dgm:cxnLst>
    <dgm:cxn modelId="{D88B6FB0-5E6A-403E-BF99-10630444284A}" type="presOf" srcId="{6FA265ED-72BA-497F-A420-4485D3DD492C}" destId="{217B006C-8EDE-4109-B625-355EAE4A1236}" srcOrd="0" destOrd="1" presId="urn:microsoft.com/office/officeart/2005/8/layout/vList5"/>
    <dgm:cxn modelId="{79DDC2A9-FEEB-4188-BD67-1D984C41DE5A}" srcId="{7A4AC5AC-615A-47F2-98CA-4441A69763B0}" destId="{6DDBC5D1-2B19-44F4-803A-870C9DADE121}" srcOrd="0" destOrd="0" parTransId="{0F4C3364-EBD8-42CC-B702-C792C8B9573C}" sibTransId="{1ED1768E-E595-4BE1-9443-D959274DBD1F}"/>
    <dgm:cxn modelId="{7C830481-7BF2-4F06-8D99-12A57EC092DC}" type="presOf" srcId="{20D37905-14EF-41A2-9A5E-261C88C429F5}" destId="{81A5B762-26EC-434D-AB65-DC3535255B29}" srcOrd="0" destOrd="1" presId="urn:microsoft.com/office/officeart/2005/8/layout/vList5"/>
    <dgm:cxn modelId="{3F7486BF-C7B5-47C8-BCFC-E7C08AB439D0}" type="presOf" srcId="{6DDBC5D1-2B19-44F4-803A-870C9DADE121}" destId="{217B006C-8EDE-4109-B625-355EAE4A1236}" srcOrd="0" destOrd="0" presId="urn:microsoft.com/office/officeart/2005/8/layout/vList5"/>
    <dgm:cxn modelId="{FDF1E4A3-DC6C-471C-BF73-682E39D9B3E6}" srcId="{2BBD89AB-F20B-407D-8973-3C2CECDFABC5}" destId="{055C583D-17A4-47A1-99B1-1AA3453C4A15}" srcOrd="1" destOrd="0" parTransId="{74180B93-2840-4926-85CA-92FA73DE23F9}" sibTransId="{69E5DD61-69A7-4E6F-A53E-AD2D0B5D2C29}"/>
    <dgm:cxn modelId="{0B3CFDB2-5424-4AB6-A1B3-E1B361AEDC42}" type="presOf" srcId="{8BA965C3-933E-453B-A554-2E65E92EEC69}" destId="{81A5B762-26EC-434D-AB65-DC3535255B29}" srcOrd="0" destOrd="0" presId="urn:microsoft.com/office/officeart/2005/8/layout/vList5"/>
    <dgm:cxn modelId="{68C2DF04-3D88-49FE-9C1E-EEFAB1F821A2}" type="presOf" srcId="{6E31BE29-9A75-4B76-81E1-E849A649FD39}" destId="{395AF374-8F80-475A-A65E-8BEFC858836F}" srcOrd="0" destOrd="1" presId="urn:microsoft.com/office/officeart/2005/8/layout/vList5"/>
    <dgm:cxn modelId="{57383A32-D417-490A-AE1F-9104D3BC0150}" type="presOf" srcId="{E375A7D9-8986-4CC7-A4D7-943BE670A607}" destId="{42E6FAE1-EC1D-443E-8743-6A95E1332CA7}" srcOrd="0" destOrd="0" presId="urn:microsoft.com/office/officeart/2005/8/layout/vList5"/>
    <dgm:cxn modelId="{7AD036E2-1583-4B06-A541-3DB5A1F27908}" type="presOf" srcId="{CE580295-C31F-4F97-9276-A2D488BEC9F0}" destId="{C4C5D174-A6A4-40DC-9ADA-80E82852B2D0}" srcOrd="0" destOrd="0" presId="urn:microsoft.com/office/officeart/2005/8/layout/vList5"/>
    <dgm:cxn modelId="{1D485C87-92B5-4C8C-BBAD-1B6B5E6F1FDC}" type="presOf" srcId="{7A4AC5AC-615A-47F2-98CA-4441A69763B0}" destId="{5B64C58A-5DB2-4C50-BE2E-9D6885070A8F}" srcOrd="0" destOrd="0" presId="urn:microsoft.com/office/officeart/2005/8/layout/vList5"/>
    <dgm:cxn modelId="{054E0ACF-C99D-4CF7-9108-0C447EA2A153}" type="presOf" srcId="{C713B3FC-CB37-41DE-A9CC-39C5E9E91212}" destId="{A1D3F7EA-705E-40BF-85AF-105F8B247B98}" srcOrd="0" destOrd="0" presId="urn:microsoft.com/office/officeart/2005/8/layout/vList5"/>
    <dgm:cxn modelId="{C9F4251F-E9A2-4B67-96C3-E8C043FB082F}" srcId="{6449155B-1CF5-4096-B3E4-3D7C9965D375}" destId="{CE580295-C31F-4F97-9276-A2D488BEC9F0}" srcOrd="0" destOrd="0" parTransId="{F30BDCFD-3E98-474B-903F-6531A6292B1C}" sibTransId="{B488BDF2-78A2-4D5D-8AA2-138A246F0A4A}"/>
    <dgm:cxn modelId="{E94F92E9-FB26-4EB6-99D6-CA50A9C159F8}" srcId="{5E3E608F-EE4F-4C7B-8911-4836B8D29EF4}" destId="{6E31BE29-9A75-4B76-81E1-E849A649FD39}" srcOrd="1" destOrd="0" parTransId="{7A201903-FA08-4E1C-87B1-06261BD06EFA}" sibTransId="{A1311E3B-BB32-48C2-B3F7-5CB09F706CEB}"/>
    <dgm:cxn modelId="{B9144411-4B9E-47C6-87FC-8E426D0EA4D8}" type="presOf" srcId="{055C583D-17A4-47A1-99B1-1AA3453C4A15}" destId="{42E6FAE1-EC1D-443E-8743-6A95E1332CA7}" srcOrd="0" destOrd="1" presId="urn:microsoft.com/office/officeart/2005/8/layout/vList5"/>
    <dgm:cxn modelId="{A71852A5-B395-4A13-874F-F58D794A6D34}" srcId="{8A782F09-BD37-4905-9D07-6D23C4FAE36B}" destId="{C713B3FC-CB37-41DE-A9CC-39C5E9E91212}" srcOrd="4" destOrd="0" parTransId="{88CC5A4C-6478-4172-AFE9-2FDF21082038}" sibTransId="{97F3F3D7-A0E9-45B4-8407-277474FA335B}"/>
    <dgm:cxn modelId="{3EC32D5D-73AA-42E7-82C6-BC91B2F4222D}" srcId="{8A782F09-BD37-4905-9D07-6D23C4FAE36B}" destId="{7A4AC5AC-615A-47F2-98CA-4441A69763B0}" srcOrd="3" destOrd="0" parTransId="{50CB0E73-6B81-4641-A697-DFE58202437F}" sibTransId="{A2EFF3E3-758B-40DE-BABB-38CA46250957}"/>
    <dgm:cxn modelId="{22E28FFB-4815-4E66-A4EB-4E38728DE9D1}" srcId="{8A782F09-BD37-4905-9D07-6D23C4FAE36B}" destId="{6449155B-1CF5-4096-B3E4-3D7C9965D375}" srcOrd="2" destOrd="0" parTransId="{BBF9E1FD-8886-4C91-BF29-0A820A362E22}" sibTransId="{F79E75F4-D4B3-4016-A9A2-A35910D9F3DF}"/>
    <dgm:cxn modelId="{A9A8FD53-F9A0-4AB2-80EC-D400F9B3154F}" srcId="{7A4AC5AC-615A-47F2-98CA-4441A69763B0}" destId="{6FA265ED-72BA-497F-A420-4485D3DD492C}" srcOrd="1" destOrd="0" parTransId="{7B491C82-35F0-47DA-B517-7005FBB31886}" sibTransId="{41A5021B-283B-490D-B27F-EBB6C62F0E26}"/>
    <dgm:cxn modelId="{EDF868B1-9DE3-477F-87EE-D06260E498B2}" srcId="{2BBD89AB-F20B-407D-8973-3C2CECDFABC5}" destId="{E375A7D9-8986-4CC7-A4D7-943BE670A607}" srcOrd="0" destOrd="0" parTransId="{56FCF0F8-F616-434F-AE7D-C4EDE7DA5C57}" sibTransId="{AAE5B0CA-8E50-4AE1-9159-537C07208370}"/>
    <dgm:cxn modelId="{17D2C52E-38E2-4C56-9DB1-645D3CD646AC}" srcId="{8A782F09-BD37-4905-9D07-6D23C4FAE36B}" destId="{5E3E608F-EE4F-4C7B-8911-4836B8D29EF4}" srcOrd="1" destOrd="0" parTransId="{6A5B5FD3-89AC-4802-8C52-09DCD1DA880E}" sibTransId="{0B1E687F-E1B5-4F8A-9513-3C58618D0397}"/>
    <dgm:cxn modelId="{0038A20C-15A6-4D4C-8100-0733D9112C6E}" type="presOf" srcId="{2DC8CBC5-34B2-4513-B68D-88355055CB72}" destId="{395AF374-8F80-475A-A65E-8BEFC858836F}" srcOrd="0" destOrd="0" presId="urn:microsoft.com/office/officeart/2005/8/layout/vList5"/>
    <dgm:cxn modelId="{2FF59533-D7C0-4439-BAB9-E785CE2081E8}" srcId="{C713B3FC-CB37-41DE-A9CC-39C5E9E91212}" destId="{20D37905-14EF-41A2-9A5E-261C88C429F5}" srcOrd="1" destOrd="0" parTransId="{74FAAC8F-552B-43CA-9EF8-A45C36BF53C8}" sibTransId="{EB7C7474-1A8F-4332-9346-BFD6BE01446B}"/>
    <dgm:cxn modelId="{34EB4A23-A20D-4EFA-B587-7E1EB6B2F97F}" type="presOf" srcId="{6449155B-1CF5-4096-B3E4-3D7C9965D375}" destId="{D948D3E8-C233-413F-8AE2-C10E020214EF}" srcOrd="0" destOrd="0" presId="urn:microsoft.com/office/officeart/2005/8/layout/vList5"/>
    <dgm:cxn modelId="{47C78F7B-6AB5-4741-916E-EFB5BD6EC490}" srcId="{C713B3FC-CB37-41DE-A9CC-39C5E9E91212}" destId="{8BA965C3-933E-453B-A554-2E65E92EEC69}" srcOrd="0" destOrd="0" parTransId="{E8A6E5EE-2230-4BBE-A908-415E1DD3F895}" sibTransId="{4EF209F8-DD80-4F72-89EB-7C884A91FA6F}"/>
    <dgm:cxn modelId="{797AEDE9-7A6B-4781-86C1-F33D2F506B32}" srcId="{5E3E608F-EE4F-4C7B-8911-4836B8D29EF4}" destId="{2DC8CBC5-34B2-4513-B68D-88355055CB72}" srcOrd="0" destOrd="0" parTransId="{28B10BF1-F99F-4778-AD5D-8526E1913E43}" sibTransId="{AD774D9E-EE42-49D8-8037-29FD2171042D}"/>
    <dgm:cxn modelId="{2586A009-2583-4BDA-A2B7-A02B035065F5}" type="presOf" srcId="{2BBD89AB-F20B-407D-8973-3C2CECDFABC5}" destId="{95B1ED7B-96C6-4BA4-AF91-17E61BA1C43C}" srcOrd="0" destOrd="0" presId="urn:microsoft.com/office/officeart/2005/8/layout/vList5"/>
    <dgm:cxn modelId="{B175468D-FC81-4FF6-A3D2-C5E406736FD9}" type="presOf" srcId="{BEAB292A-93D8-4B67-9987-C4C088D0D9A8}" destId="{C4C5D174-A6A4-40DC-9ADA-80E82852B2D0}" srcOrd="0" destOrd="1" presId="urn:microsoft.com/office/officeart/2005/8/layout/vList5"/>
    <dgm:cxn modelId="{E794F40F-3792-41E4-94D4-733C74DD3BCB}" type="presOf" srcId="{5E3E608F-EE4F-4C7B-8911-4836B8D29EF4}" destId="{CD8A40EE-8C90-47D0-9942-E4899B3B1BEF}" srcOrd="0" destOrd="0" presId="urn:microsoft.com/office/officeart/2005/8/layout/vList5"/>
    <dgm:cxn modelId="{0998A93B-810E-415E-9BC2-E57ABFC43F7E}" type="presOf" srcId="{8A782F09-BD37-4905-9D07-6D23C4FAE36B}" destId="{7A71112B-E420-44C6-9B86-D750B0DBCB5C}" srcOrd="0" destOrd="0" presId="urn:microsoft.com/office/officeart/2005/8/layout/vList5"/>
    <dgm:cxn modelId="{54426BC4-942B-4825-9179-04DE4430E444}" srcId="{6449155B-1CF5-4096-B3E4-3D7C9965D375}" destId="{BEAB292A-93D8-4B67-9987-C4C088D0D9A8}" srcOrd="1" destOrd="0" parTransId="{C43182A6-E440-45C7-B967-83C826782722}" sibTransId="{950CF89D-CEF5-48B1-927F-0019B0B805B2}"/>
    <dgm:cxn modelId="{9DFB4E3E-B4A7-4D91-8466-3C772A0A81F2}" srcId="{8A782F09-BD37-4905-9D07-6D23C4FAE36B}" destId="{2BBD89AB-F20B-407D-8973-3C2CECDFABC5}" srcOrd="0" destOrd="0" parTransId="{10ACC1EE-5D14-4202-B584-243354EB93D1}" sibTransId="{0A8A5B37-A902-429C-A2B9-DCEFAE51646B}"/>
    <dgm:cxn modelId="{D2AB660C-9962-4E34-BA89-DEF132D038FC}" type="presParOf" srcId="{7A71112B-E420-44C6-9B86-D750B0DBCB5C}" destId="{3113CEAD-4830-4B7D-AAB5-06FED689CE66}" srcOrd="0" destOrd="0" presId="urn:microsoft.com/office/officeart/2005/8/layout/vList5"/>
    <dgm:cxn modelId="{29BC2B8C-778B-4BD5-828F-C15F194C016E}" type="presParOf" srcId="{3113CEAD-4830-4B7D-AAB5-06FED689CE66}" destId="{95B1ED7B-96C6-4BA4-AF91-17E61BA1C43C}" srcOrd="0" destOrd="0" presId="urn:microsoft.com/office/officeart/2005/8/layout/vList5"/>
    <dgm:cxn modelId="{8A5B55BD-1EBF-41B6-90A1-7508A9A89341}" type="presParOf" srcId="{3113CEAD-4830-4B7D-AAB5-06FED689CE66}" destId="{42E6FAE1-EC1D-443E-8743-6A95E1332CA7}" srcOrd="1" destOrd="0" presId="urn:microsoft.com/office/officeart/2005/8/layout/vList5"/>
    <dgm:cxn modelId="{D669CDAA-F368-4EE6-8271-7F1609BD4BF6}" type="presParOf" srcId="{7A71112B-E420-44C6-9B86-D750B0DBCB5C}" destId="{6BA5C2EC-B47C-42D1-B630-206BCA8496B5}" srcOrd="1" destOrd="0" presId="urn:microsoft.com/office/officeart/2005/8/layout/vList5"/>
    <dgm:cxn modelId="{C11BEB2C-7045-4AC5-9BC0-41A24CA1F0AF}" type="presParOf" srcId="{7A71112B-E420-44C6-9B86-D750B0DBCB5C}" destId="{AA05A68C-F26C-4895-9EFC-A019CE539A1C}" srcOrd="2" destOrd="0" presId="urn:microsoft.com/office/officeart/2005/8/layout/vList5"/>
    <dgm:cxn modelId="{2C62E9B3-CEA4-4871-B273-6D66C79EDA7C}" type="presParOf" srcId="{AA05A68C-F26C-4895-9EFC-A019CE539A1C}" destId="{CD8A40EE-8C90-47D0-9942-E4899B3B1BEF}" srcOrd="0" destOrd="0" presId="urn:microsoft.com/office/officeart/2005/8/layout/vList5"/>
    <dgm:cxn modelId="{1638BFF5-F8B0-4096-9D3F-281BC24CC34A}" type="presParOf" srcId="{AA05A68C-F26C-4895-9EFC-A019CE539A1C}" destId="{395AF374-8F80-475A-A65E-8BEFC858836F}" srcOrd="1" destOrd="0" presId="urn:microsoft.com/office/officeart/2005/8/layout/vList5"/>
    <dgm:cxn modelId="{78D9E8E2-56DB-478C-92BD-ADAE7F0787D4}" type="presParOf" srcId="{7A71112B-E420-44C6-9B86-D750B0DBCB5C}" destId="{9BF89B49-39C9-416F-9721-6E59F43124F4}" srcOrd="3" destOrd="0" presId="urn:microsoft.com/office/officeart/2005/8/layout/vList5"/>
    <dgm:cxn modelId="{4936B694-C939-41B4-A38F-CDAA1DD753E5}" type="presParOf" srcId="{7A71112B-E420-44C6-9B86-D750B0DBCB5C}" destId="{131167FC-608D-494E-B006-B2FAB6BD8C6A}" srcOrd="4" destOrd="0" presId="urn:microsoft.com/office/officeart/2005/8/layout/vList5"/>
    <dgm:cxn modelId="{E36DFD60-E436-4964-B917-A446395D9CBC}" type="presParOf" srcId="{131167FC-608D-494E-B006-B2FAB6BD8C6A}" destId="{D948D3E8-C233-413F-8AE2-C10E020214EF}" srcOrd="0" destOrd="0" presId="urn:microsoft.com/office/officeart/2005/8/layout/vList5"/>
    <dgm:cxn modelId="{A9279AD3-78FE-4C2C-AAD8-AB29C2A564BA}" type="presParOf" srcId="{131167FC-608D-494E-B006-B2FAB6BD8C6A}" destId="{C4C5D174-A6A4-40DC-9ADA-80E82852B2D0}" srcOrd="1" destOrd="0" presId="urn:microsoft.com/office/officeart/2005/8/layout/vList5"/>
    <dgm:cxn modelId="{4E12CC1F-DEEB-4527-B2C5-1E46B1168BBA}" type="presParOf" srcId="{7A71112B-E420-44C6-9B86-D750B0DBCB5C}" destId="{E3897082-EA41-4BFA-9086-01F4DB0095BF}" srcOrd="5" destOrd="0" presId="urn:microsoft.com/office/officeart/2005/8/layout/vList5"/>
    <dgm:cxn modelId="{C688C429-86E7-418D-BE01-33F0BC313A39}" type="presParOf" srcId="{7A71112B-E420-44C6-9B86-D750B0DBCB5C}" destId="{34A4C57D-B4C4-4463-9006-A669BC008B83}" srcOrd="6" destOrd="0" presId="urn:microsoft.com/office/officeart/2005/8/layout/vList5"/>
    <dgm:cxn modelId="{2309A58A-176C-42E4-B351-0738BE796ECC}" type="presParOf" srcId="{34A4C57D-B4C4-4463-9006-A669BC008B83}" destId="{5B64C58A-5DB2-4C50-BE2E-9D6885070A8F}" srcOrd="0" destOrd="0" presId="urn:microsoft.com/office/officeart/2005/8/layout/vList5"/>
    <dgm:cxn modelId="{4896F4E0-72A8-464C-BB2C-0094F9CC0A63}" type="presParOf" srcId="{34A4C57D-B4C4-4463-9006-A669BC008B83}" destId="{217B006C-8EDE-4109-B625-355EAE4A1236}" srcOrd="1" destOrd="0" presId="urn:microsoft.com/office/officeart/2005/8/layout/vList5"/>
    <dgm:cxn modelId="{9AF7C4E5-4C74-4B4D-B362-BB650123208D}" type="presParOf" srcId="{7A71112B-E420-44C6-9B86-D750B0DBCB5C}" destId="{336FD436-7438-4741-AC22-3E5735FB22E6}" srcOrd="7" destOrd="0" presId="urn:microsoft.com/office/officeart/2005/8/layout/vList5"/>
    <dgm:cxn modelId="{6238DE59-29A1-49C7-9769-8B1A0CF7741B}" type="presParOf" srcId="{7A71112B-E420-44C6-9B86-D750B0DBCB5C}" destId="{D713746B-59BB-4230-A2AD-3A38FC096C26}" srcOrd="8" destOrd="0" presId="urn:microsoft.com/office/officeart/2005/8/layout/vList5"/>
    <dgm:cxn modelId="{647EF8D2-1C77-4DF8-B064-0F00D42DEBB8}" type="presParOf" srcId="{D713746B-59BB-4230-A2AD-3A38FC096C26}" destId="{A1D3F7EA-705E-40BF-85AF-105F8B247B98}" srcOrd="0" destOrd="0" presId="urn:microsoft.com/office/officeart/2005/8/layout/vList5"/>
    <dgm:cxn modelId="{4CAD4BF3-175B-4C6E-BA74-D1BC0A9E7071}" type="presParOf" srcId="{D713746B-59BB-4230-A2AD-3A38FC096C26}" destId="{81A5B762-26EC-434D-AB65-DC3535255B2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087E224-7307-4333-8865-C78BE1B44850}" type="doc">
      <dgm:prSet loTypeId="urn:microsoft.com/office/officeart/2005/8/layout/hProcess9" loCatId="process" qsTypeId="urn:microsoft.com/office/officeart/2005/8/quickstyle/simple4" qsCatId="simple" csTypeId="urn:microsoft.com/office/officeart/2005/8/colors/colorful2" csCatId="colorful" phldr="1"/>
      <dgm:spPr/>
    </dgm:pt>
    <dgm:pt modelId="{335B5AB0-E9BC-4E83-B56B-A923624EC1F5}">
      <dgm:prSet phldrT="[Texto]"/>
      <dgm:spPr/>
      <dgm:t>
        <a:bodyPr/>
        <a:lstStyle/>
        <a:p>
          <a:r>
            <a:rPr lang="es-ES" dirty="0" smtClean="0"/>
            <a:t>Obtención</a:t>
          </a:r>
          <a:endParaRPr lang="es-ES" dirty="0"/>
        </a:p>
      </dgm:t>
    </dgm:pt>
    <dgm:pt modelId="{0A70F286-617B-4E85-812D-9779AEF7C2D8}" type="parTrans" cxnId="{F3B1563C-86A9-44C8-9AFB-D26C35912EF8}">
      <dgm:prSet/>
      <dgm:spPr/>
      <dgm:t>
        <a:bodyPr/>
        <a:lstStyle/>
        <a:p>
          <a:endParaRPr lang="es-ES"/>
        </a:p>
      </dgm:t>
    </dgm:pt>
    <dgm:pt modelId="{F2E4EFF2-7BBB-4AD1-B4EF-FE7937510066}" type="sibTrans" cxnId="{F3B1563C-86A9-44C8-9AFB-D26C35912EF8}">
      <dgm:prSet/>
      <dgm:spPr/>
      <dgm:t>
        <a:bodyPr/>
        <a:lstStyle/>
        <a:p>
          <a:endParaRPr lang="es-ES"/>
        </a:p>
      </dgm:t>
    </dgm:pt>
    <dgm:pt modelId="{8D4F68E3-093A-4FF8-A2FF-08958BCA66B8}">
      <dgm:prSet phldrT="[Texto]"/>
      <dgm:spPr/>
      <dgm:t>
        <a:bodyPr/>
        <a:lstStyle/>
        <a:p>
          <a:r>
            <a:rPr lang="es-ES" dirty="0" smtClean="0"/>
            <a:t>Limpieza</a:t>
          </a:r>
          <a:endParaRPr lang="es-ES" dirty="0"/>
        </a:p>
      </dgm:t>
    </dgm:pt>
    <dgm:pt modelId="{E1942D70-AB46-454F-99A8-4CC2AD611143}" type="parTrans" cxnId="{223B0237-FBDC-4B05-94DC-223223938641}">
      <dgm:prSet/>
      <dgm:spPr/>
      <dgm:t>
        <a:bodyPr/>
        <a:lstStyle/>
        <a:p>
          <a:endParaRPr lang="es-ES"/>
        </a:p>
      </dgm:t>
    </dgm:pt>
    <dgm:pt modelId="{788F4FD0-DD1E-4FB5-8F5F-8F5A3B66DE37}" type="sibTrans" cxnId="{223B0237-FBDC-4B05-94DC-223223938641}">
      <dgm:prSet/>
      <dgm:spPr/>
      <dgm:t>
        <a:bodyPr/>
        <a:lstStyle/>
        <a:p>
          <a:endParaRPr lang="es-ES"/>
        </a:p>
      </dgm:t>
    </dgm:pt>
    <dgm:pt modelId="{57F6B30A-30F3-4209-B590-172FFFAD522C}">
      <dgm:prSet phldrT="[Texto]"/>
      <dgm:spPr/>
      <dgm:t>
        <a:bodyPr/>
        <a:lstStyle/>
        <a:p>
          <a:r>
            <a:rPr lang="es-ES" dirty="0" smtClean="0"/>
            <a:t>Formateado</a:t>
          </a:r>
          <a:endParaRPr lang="es-ES" dirty="0"/>
        </a:p>
      </dgm:t>
    </dgm:pt>
    <dgm:pt modelId="{258B2C9F-176F-4B28-BC3A-FDDEC15EB073}" type="parTrans" cxnId="{CC5F6F71-2FD0-4F0A-A73B-C9EC1B8489F9}">
      <dgm:prSet/>
      <dgm:spPr/>
      <dgm:t>
        <a:bodyPr/>
        <a:lstStyle/>
        <a:p>
          <a:endParaRPr lang="es-ES"/>
        </a:p>
      </dgm:t>
    </dgm:pt>
    <dgm:pt modelId="{8628AE2F-9642-439F-81AD-9CBA83B5BE56}" type="sibTrans" cxnId="{CC5F6F71-2FD0-4F0A-A73B-C9EC1B8489F9}">
      <dgm:prSet/>
      <dgm:spPr/>
      <dgm:t>
        <a:bodyPr/>
        <a:lstStyle/>
        <a:p>
          <a:endParaRPr lang="es-ES"/>
        </a:p>
      </dgm:t>
    </dgm:pt>
    <dgm:pt modelId="{2E6DAED8-E629-4B0E-85CC-81BB3D154F0E}" type="pres">
      <dgm:prSet presAssocID="{9087E224-7307-4333-8865-C78BE1B44850}" presName="CompostProcess" presStyleCnt="0">
        <dgm:presLayoutVars>
          <dgm:dir/>
          <dgm:resizeHandles val="exact"/>
        </dgm:presLayoutVars>
      </dgm:prSet>
      <dgm:spPr/>
    </dgm:pt>
    <dgm:pt modelId="{6E5AFE56-A01A-495B-8915-70E0F179D7B6}" type="pres">
      <dgm:prSet presAssocID="{9087E224-7307-4333-8865-C78BE1B44850}" presName="arrow" presStyleLbl="bgShp" presStyleIdx="0" presStyleCnt="1"/>
      <dgm:spPr/>
    </dgm:pt>
    <dgm:pt modelId="{A1B04678-E3BE-4CD6-80B0-92565FBE2C4E}" type="pres">
      <dgm:prSet presAssocID="{9087E224-7307-4333-8865-C78BE1B44850}" presName="linearProcess" presStyleCnt="0"/>
      <dgm:spPr/>
    </dgm:pt>
    <dgm:pt modelId="{075F343B-CE78-4270-9961-71F3B0B25C3C}" type="pres">
      <dgm:prSet presAssocID="{335B5AB0-E9BC-4E83-B56B-A923624EC1F5}" presName="textNode" presStyleLbl="node1" presStyleIdx="0" presStyleCnt="3">
        <dgm:presLayoutVars>
          <dgm:bulletEnabled val="1"/>
        </dgm:presLayoutVars>
      </dgm:prSet>
      <dgm:spPr/>
      <dgm:t>
        <a:bodyPr/>
        <a:lstStyle/>
        <a:p>
          <a:endParaRPr lang="es-ES"/>
        </a:p>
      </dgm:t>
    </dgm:pt>
    <dgm:pt modelId="{DE904E05-6EAF-4C19-9753-CF8F3C10E50B}" type="pres">
      <dgm:prSet presAssocID="{F2E4EFF2-7BBB-4AD1-B4EF-FE7937510066}" presName="sibTrans" presStyleCnt="0"/>
      <dgm:spPr/>
    </dgm:pt>
    <dgm:pt modelId="{8B92286A-FF45-4CF8-BC3E-72B17C46E179}" type="pres">
      <dgm:prSet presAssocID="{8D4F68E3-093A-4FF8-A2FF-08958BCA66B8}" presName="textNode" presStyleLbl="node1" presStyleIdx="1" presStyleCnt="3">
        <dgm:presLayoutVars>
          <dgm:bulletEnabled val="1"/>
        </dgm:presLayoutVars>
      </dgm:prSet>
      <dgm:spPr/>
      <dgm:t>
        <a:bodyPr/>
        <a:lstStyle/>
        <a:p>
          <a:endParaRPr lang="es-ES"/>
        </a:p>
      </dgm:t>
    </dgm:pt>
    <dgm:pt modelId="{58D4E8DE-80C7-4F13-B718-51C60CFAE304}" type="pres">
      <dgm:prSet presAssocID="{788F4FD0-DD1E-4FB5-8F5F-8F5A3B66DE37}" presName="sibTrans" presStyleCnt="0"/>
      <dgm:spPr/>
    </dgm:pt>
    <dgm:pt modelId="{05113B83-F651-40C0-AFCE-6F30F5C83768}" type="pres">
      <dgm:prSet presAssocID="{57F6B30A-30F3-4209-B590-172FFFAD522C}" presName="textNode" presStyleLbl="node1" presStyleIdx="2" presStyleCnt="3">
        <dgm:presLayoutVars>
          <dgm:bulletEnabled val="1"/>
        </dgm:presLayoutVars>
      </dgm:prSet>
      <dgm:spPr/>
      <dgm:t>
        <a:bodyPr/>
        <a:lstStyle/>
        <a:p>
          <a:endParaRPr lang="es-ES"/>
        </a:p>
      </dgm:t>
    </dgm:pt>
  </dgm:ptLst>
  <dgm:cxnLst>
    <dgm:cxn modelId="{E8D47256-3C8F-4A2C-B1B4-7D37E14D5082}" type="presOf" srcId="{8D4F68E3-093A-4FF8-A2FF-08958BCA66B8}" destId="{8B92286A-FF45-4CF8-BC3E-72B17C46E179}" srcOrd="0" destOrd="0" presId="urn:microsoft.com/office/officeart/2005/8/layout/hProcess9"/>
    <dgm:cxn modelId="{BCB45D44-B779-4027-A441-AD7A037EF654}" type="presOf" srcId="{57F6B30A-30F3-4209-B590-172FFFAD522C}" destId="{05113B83-F651-40C0-AFCE-6F30F5C83768}" srcOrd="0" destOrd="0" presId="urn:microsoft.com/office/officeart/2005/8/layout/hProcess9"/>
    <dgm:cxn modelId="{783D8092-99DA-42DE-B8F2-4A163F96FAFC}" type="presOf" srcId="{9087E224-7307-4333-8865-C78BE1B44850}" destId="{2E6DAED8-E629-4B0E-85CC-81BB3D154F0E}" srcOrd="0" destOrd="0" presId="urn:microsoft.com/office/officeart/2005/8/layout/hProcess9"/>
    <dgm:cxn modelId="{CC5F6F71-2FD0-4F0A-A73B-C9EC1B8489F9}" srcId="{9087E224-7307-4333-8865-C78BE1B44850}" destId="{57F6B30A-30F3-4209-B590-172FFFAD522C}" srcOrd="2" destOrd="0" parTransId="{258B2C9F-176F-4B28-BC3A-FDDEC15EB073}" sibTransId="{8628AE2F-9642-439F-81AD-9CBA83B5BE56}"/>
    <dgm:cxn modelId="{F3B1563C-86A9-44C8-9AFB-D26C35912EF8}" srcId="{9087E224-7307-4333-8865-C78BE1B44850}" destId="{335B5AB0-E9BC-4E83-B56B-A923624EC1F5}" srcOrd="0" destOrd="0" parTransId="{0A70F286-617B-4E85-812D-9779AEF7C2D8}" sibTransId="{F2E4EFF2-7BBB-4AD1-B4EF-FE7937510066}"/>
    <dgm:cxn modelId="{223B0237-FBDC-4B05-94DC-223223938641}" srcId="{9087E224-7307-4333-8865-C78BE1B44850}" destId="{8D4F68E3-093A-4FF8-A2FF-08958BCA66B8}" srcOrd="1" destOrd="0" parTransId="{E1942D70-AB46-454F-99A8-4CC2AD611143}" sibTransId="{788F4FD0-DD1E-4FB5-8F5F-8F5A3B66DE37}"/>
    <dgm:cxn modelId="{359C8E9C-A962-4FD7-BE13-DC72875331F9}" type="presOf" srcId="{335B5AB0-E9BC-4E83-B56B-A923624EC1F5}" destId="{075F343B-CE78-4270-9961-71F3B0B25C3C}" srcOrd="0" destOrd="0" presId="urn:microsoft.com/office/officeart/2005/8/layout/hProcess9"/>
    <dgm:cxn modelId="{57342123-1D83-43B5-910E-E10374434335}" type="presParOf" srcId="{2E6DAED8-E629-4B0E-85CC-81BB3D154F0E}" destId="{6E5AFE56-A01A-495B-8915-70E0F179D7B6}" srcOrd="0" destOrd="0" presId="urn:microsoft.com/office/officeart/2005/8/layout/hProcess9"/>
    <dgm:cxn modelId="{70F589DE-B5CD-45F9-A3D4-FA50CC994F55}" type="presParOf" srcId="{2E6DAED8-E629-4B0E-85CC-81BB3D154F0E}" destId="{A1B04678-E3BE-4CD6-80B0-92565FBE2C4E}" srcOrd="1" destOrd="0" presId="urn:microsoft.com/office/officeart/2005/8/layout/hProcess9"/>
    <dgm:cxn modelId="{68BA0D4A-287C-47E9-939C-A27A13D55A21}" type="presParOf" srcId="{A1B04678-E3BE-4CD6-80B0-92565FBE2C4E}" destId="{075F343B-CE78-4270-9961-71F3B0B25C3C}" srcOrd="0" destOrd="0" presId="urn:microsoft.com/office/officeart/2005/8/layout/hProcess9"/>
    <dgm:cxn modelId="{50F9C225-9F68-439A-B3AD-34ECA597F17C}" type="presParOf" srcId="{A1B04678-E3BE-4CD6-80B0-92565FBE2C4E}" destId="{DE904E05-6EAF-4C19-9753-CF8F3C10E50B}" srcOrd="1" destOrd="0" presId="urn:microsoft.com/office/officeart/2005/8/layout/hProcess9"/>
    <dgm:cxn modelId="{54C57622-8147-44BF-A2F3-6344A2BAF81E}" type="presParOf" srcId="{A1B04678-E3BE-4CD6-80B0-92565FBE2C4E}" destId="{8B92286A-FF45-4CF8-BC3E-72B17C46E179}" srcOrd="2" destOrd="0" presId="urn:microsoft.com/office/officeart/2005/8/layout/hProcess9"/>
    <dgm:cxn modelId="{B806FC2D-2715-456D-93E6-17735EDCF841}" type="presParOf" srcId="{A1B04678-E3BE-4CD6-80B0-92565FBE2C4E}" destId="{58D4E8DE-80C7-4F13-B718-51C60CFAE304}" srcOrd="3" destOrd="0" presId="urn:microsoft.com/office/officeart/2005/8/layout/hProcess9"/>
    <dgm:cxn modelId="{6F9BC980-5749-4FBD-B46F-5C915C6C0F1A}" type="presParOf" srcId="{A1B04678-E3BE-4CD6-80B0-92565FBE2C4E}" destId="{05113B83-F651-40C0-AFCE-6F30F5C83768}"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A782F09-BD37-4905-9D07-6D23C4FAE36B}" type="doc">
      <dgm:prSet loTypeId="urn:microsoft.com/office/officeart/2005/8/layout/vList5" loCatId="list" qsTypeId="urn:microsoft.com/office/officeart/2005/8/quickstyle/simple4" qsCatId="simple" csTypeId="urn:microsoft.com/office/officeart/2005/8/colors/colorful1#5" csCatId="colorful" phldr="1"/>
      <dgm:spPr/>
    </dgm:pt>
    <dgm:pt modelId="{5E3E608F-EE4F-4C7B-8911-4836B8D29EF4}">
      <dgm:prSet phldrT="[Texto]"/>
      <dgm:spPr/>
      <dgm:t>
        <a:bodyPr/>
        <a:lstStyle/>
        <a:p>
          <a:r>
            <a:rPr lang="es-ES" dirty="0" smtClean="0">
              <a:solidFill>
                <a:schemeClr val="tx1"/>
              </a:solidFill>
              <a:latin typeface="Garamond" pitchFamily="18" charset="0"/>
            </a:rPr>
            <a:t>Ingeniería de Características</a:t>
          </a:r>
          <a:endParaRPr lang="es-ES" dirty="0">
            <a:solidFill>
              <a:schemeClr val="tx1"/>
            </a:solidFill>
            <a:latin typeface="Garamond" pitchFamily="18" charset="0"/>
          </a:endParaRPr>
        </a:p>
      </dgm:t>
    </dgm:pt>
    <dgm:pt modelId="{6A5B5FD3-89AC-4802-8C52-09DCD1DA880E}" type="parTrans" cxnId="{17D2C52E-38E2-4C56-9DB1-645D3CD646AC}">
      <dgm:prSet/>
      <dgm:spPr/>
      <dgm:t>
        <a:bodyPr/>
        <a:lstStyle/>
        <a:p>
          <a:endParaRPr lang="es-ES">
            <a:solidFill>
              <a:schemeClr val="tx1"/>
            </a:solidFill>
            <a:latin typeface="Garamond" pitchFamily="18" charset="0"/>
          </a:endParaRPr>
        </a:p>
      </dgm:t>
    </dgm:pt>
    <dgm:pt modelId="{0B1E687F-E1B5-4F8A-9513-3C58618D0397}" type="sibTrans" cxnId="{17D2C52E-38E2-4C56-9DB1-645D3CD646AC}">
      <dgm:prSet/>
      <dgm:spPr/>
      <dgm:t>
        <a:bodyPr/>
        <a:lstStyle/>
        <a:p>
          <a:endParaRPr lang="es-ES">
            <a:solidFill>
              <a:schemeClr val="tx1"/>
            </a:solidFill>
            <a:latin typeface="Garamond" pitchFamily="18" charset="0"/>
          </a:endParaRPr>
        </a:p>
      </dgm:t>
    </dgm:pt>
    <dgm:pt modelId="{6449155B-1CF5-4096-B3E4-3D7C9965D375}">
      <dgm:prSet phldrT="[Texto]"/>
      <dgm:spPr/>
      <dgm:t>
        <a:bodyPr/>
        <a:lstStyle/>
        <a:p>
          <a:r>
            <a:rPr lang="es-ES" dirty="0" smtClean="0">
              <a:solidFill>
                <a:schemeClr val="tx1"/>
              </a:solidFill>
              <a:latin typeface="Garamond" pitchFamily="18" charset="0"/>
            </a:rPr>
            <a:t>Modelado</a:t>
          </a:r>
        </a:p>
      </dgm:t>
    </dgm:pt>
    <dgm:pt modelId="{BBF9E1FD-8886-4C91-BF29-0A820A362E22}" type="parTrans" cxnId="{22E28FFB-4815-4E66-A4EB-4E38728DE9D1}">
      <dgm:prSet/>
      <dgm:spPr/>
      <dgm:t>
        <a:bodyPr/>
        <a:lstStyle/>
        <a:p>
          <a:endParaRPr lang="es-ES">
            <a:solidFill>
              <a:schemeClr val="tx1"/>
            </a:solidFill>
            <a:latin typeface="Garamond" pitchFamily="18" charset="0"/>
          </a:endParaRPr>
        </a:p>
      </dgm:t>
    </dgm:pt>
    <dgm:pt modelId="{F79E75F4-D4B3-4016-A9A2-A35910D9F3DF}" type="sibTrans" cxnId="{22E28FFB-4815-4E66-A4EB-4E38728DE9D1}">
      <dgm:prSet/>
      <dgm:spPr/>
      <dgm:t>
        <a:bodyPr/>
        <a:lstStyle/>
        <a:p>
          <a:endParaRPr lang="es-ES">
            <a:solidFill>
              <a:schemeClr val="tx1"/>
            </a:solidFill>
            <a:latin typeface="Garamond" pitchFamily="18" charset="0"/>
          </a:endParaRPr>
        </a:p>
      </dgm:t>
    </dgm:pt>
    <dgm:pt modelId="{7A4AC5AC-615A-47F2-98CA-4441A69763B0}">
      <dgm:prSet phldrT="[Texto]"/>
      <dgm:spPr/>
      <dgm:t>
        <a:bodyPr/>
        <a:lstStyle/>
        <a:p>
          <a:r>
            <a:rPr lang="es-ES" dirty="0" smtClean="0">
              <a:solidFill>
                <a:schemeClr val="tx1"/>
              </a:solidFill>
              <a:latin typeface="Garamond" pitchFamily="18" charset="0"/>
            </a:rPr>
            <a:t>Medida de Rendimiento</a:t>
          </a:r>
        </a:p>
      </dgm:t>
    </dgm:pt>
    <dgm:pt modelId="{50CB0E73-6B81-4641-A697-DFE58202437F}" type="parTrans" cxnId="{3EC32D5D-73AA-42E7-82C6-BC91B2F4222D}">
      <dgm:prSet/>
      <dgm:spPr/>
      <dgm:t>
        <a:bodyPr/>
        <a:lstStyle/>
        <a:p>
          <a:endParaRPr lang="es-ES">
            <a:solidFill>
              <a:schemeClr val="tx1"/>
            </a:solidFill>
            <a:latin typeface="Garamond" pitchFamily="18" charset="0"/>
          </a:endParaRPr>
        </a:p>
      </dgm:t>
    </dgm:pt>
    <dgm:pt modelId="{A2EFF3E3-758B-40DE-BABB-38CA46250957}" type="sibTrans" cxnId="{3EC32D5D-73AA-42E7-82C6-BC91B2F4222D}">
      <dgm:prSet/>
      <dgm:spPr/>
      <dgm:t>
        <a:bodyPr/>
        <a:lstStyle/>
        <a:p>
          <a:endParaRPr lang="es-ES">
            <a:solidFill>
              <a:schemeClr val="tx1"/>
            </a:solidFill>
            <a:latin typeface="Garamond" pitchFamily="18" charset="0"/>
          </a:endParaRPr>
        </a:p>
      </dgm:t>
    </dgm:pt>
    <dgm:pt modelId="{2BBD89AB-F20B-407D-8973-3C2CECDFABC5}">
      <dgm:prSet phldrT="[Texto]"/>
      <dgm:spPr/>
      <dgm:t>
        <a:bodyPr/>
        <a:lstStyle/>
        <a:p>
          <a:r>
            <a:rPr lang="es-ES" dirty="0" smtClean="0">
              <a:solidFill>
                <a:schemeClr val="tx1"/>
              </a:solidFill>
              <a:latin typeface="Garamond" pitchFamily="18" charset="0"/>
            </a:rPr>
            <a:t>Preparación  de Datos</a:t>
          </a:r>
          <a:endParaRPr lang="es-ES" dirty="0">
            <a:solidFill>
              <a:schemeClr val="tx1"/>
            </a:solidFill>
            <a:latin typeface="Garamond" pitchFamily="18" charset="0"/>
          </a:endParaRPr>
        </a:p>
      </dgm:t>
    </dgm:pt>
    <dgm:pt modelId="{10ACC1EE-5D14-4202-B584-243354EB93D1}" type="parTrans" cxnId="{9DFB4E3E-B4A7-4D91-8466-3C772A0A81F2}">
      <dgm:prSet/>
      <dgm:spPr/>
      <dgm:t>
        <a:bodyPr/>
        <a:lstStyle/>
        <a:p>
          <a:endParaRPr lang="es-ES">
            <a:solidFill>
              <a:schemeClr val="tx1"/>
            </a:solidFill>
          </a:endParaRPr>
        </a:p>
      </dgm:t>
    </dgm:pt>
    <dgm:pt modelId="{0A8A5B37-A902-429C-A2B9-DCEFAE51646B}" type="sibTrans" cxnId="{9DFB4E3E-B4A7-4D91-8466-3C772A0A81F2}">
      <dgm:prSet/>
      <dgm:spPr/>
      <dgm:t>
        <a:bodyPr/>
        <a:lstStyle/>
        <a:p>
          <a:endParaRPr lang="es-ES">
            <a:solidFill>
              <a:schemeClr val="tx1"/>
            </a:solidFill>
          </a:endParaRPr>
        </a:p>
      </dgm:t>
    </dgm:pt>
    <dgm:pt modelId="{C713B3FC-CB37-41DE-A9CC-39C5E9E91212}">
      <dgm:prSet phldrT="[Texto]"/>
      <dgm:spPr/>
      <dgm:t>
        <a:bodyPr/>
        <a:lstStyle/>
        <a:p>
          <a:r>
            <a:rPr lang="es-ES" dirty="0" smtClean="0">
              <a:solidFill>
                <a:schemeClr val="tx1"/>
              </a:solidFill>
              <a:latin typeface="Garamond" pitchFamily="18" charset="0"/>
            </a:rPr>
            <a:t>Mejora de Rendimiento</a:t>
          </a:r>
        </a:p>
      </dgm:t>
    </dgm:pt>
    <dgm:pt modelId="{88CC5A4C-6478-4172-AFE9-2FDF21082038}" type="parTrans" cxnId="{A71852A5-B395-4A13-874F-F58D794A6D34}">
      <dgm:prSet/>
      <dgm:spPr/>
      <dgm:t>
        <a:bodyPr/>
        <a:lstStyle/>
        <a:p>
          <a:endParaRPr lang="es-ES"/>
        </a:p>
      </dgm:t>
    </dgm:pt>
    <dgm:pt modelId="{97F3F3D7-A0E9-45B4-8407-277474FA335B}" type="sibTrans" cxnId="{A71852A5-B395-4A13-874F-F58D794A6D34}">
      <dgm:prSet/>
      <dgm:spPr/>
      <dgm:t>
        <a:bodyPr/>
        <a:lstStyle/>
        <a:p>
          <a:endParaRPr lang="es-ES"/>
        </a:p>
      </dgm:t>
    </dgm:pt>
    <dgm:pt modelId="{E375A7D9-8986-4CC7-A4D7-943BE670A607}">
      <dgm:prSet phldrT="[Texto]"/>
      <dgm:spPr/>
      <dgm:t>
        <a:bodyPr/>
        <a:lstStyle/>
        <a:p>
          <a:r>
            <a:rPr lang="es-ES" dirty="0" smtClean="0">
              <a:solidFill>
                <a:schemeClr val="tx1"/>
              </a:solidFill>
              <a:latin typeface="Garamond" pitchFamily="18" charset="0"/>
            </a:rPr>
            <a:t>Importación</a:t>
          </a:r>
          <a:endParaRPr lang="es-ES" dirty="0">
            <a:solidFill>
              <a:schemeClr val="tx1"/>
            </a:solidFill>
            <a:latin typeface="Garamond" pitchFamily="18" charset="0"/>
          </a:endParaRPr>
        </a:p>
      </dgm:t>
    </dgm:pt>
    <dgm:pt modelId="{56FCF0F8-F616-434F-AE7D-C4EDE7DA5C57}" type="parTrans" cxnId="{EDF868B1-9DE3-477F-87EE-D06260E498B2}">
      <dgm:prSet/>
      <dgm:spPr/>
      <dgm:t>
        <a:bodyPr/>
        <a:lstStyle/>
        <a:p>
          <a:endParaRPr lang="es-ES"/>
        </a:p>
      </dgm:t>
    </dgm:pt>
    <dgm:pt modelId="{AAE5B0CA-8E50-4AE1-9159-537C07208370}" type="sibTrans" cxnId="{EDF868B1-9DE3-477F-87EE-D06260E498B2}">
      <dgm:prSet/>
      <dgm:spPr/>
      <dgm:t>
        <a:bodyPr/>
        <a:lstStyle/>
        <a:p>
          <a:endParaRPr lang="es-ES"/>
        </a:p>
      </dgm:t>
    </dgm:pt>
    <dgm:pt modelId="{055C583D-17A4-47A1-99B1-1AA3453C4A15}">
      <dgm:prSet phldrT="[Texto]"/>
      <dgm:spPr/>
      <dgm:t>
        <a:bodyPr/>
        <a:lstStyle/>
        <a:p>
          <a:r>
            <a:rPr lang="es-ES" dirty="0" smtClean="0">
              <a:solidFill>
                <a:schemeClr val="tx1"/>
              </a:solidFill>
              <a:latin typeface="Garamond" pitchFamily="18" charset="0"/>
            </a:rPr>
            <a:t>Limpieza</a:t>
          </a:r>
          <a:endParaRPr lang="es-ES" dirty="0">
            <a:solidFill>
              <a:schemeClr val="tx1"/>
            </a:solidFill>
            <a:latin typeface="Garamond" pitchFamily="18" charset="0"/>
          </a:endParaRPr>
        </a:p>
      </dgm:t>
    </dgm:pt>
    <dgm:pt modelId="{74180B93-2840-4926-85CA-92FA73DE23F9}" type="parTrans" cxnId="{FDF1E4A3-DC6C-471C-BF73-682E39D9B3E6}">
      <dgm:prSet/>
      <dgm:spPr/>
      <dgm:t>
        <a:bodyPr/>
        <a:lstStyle/>
        <a:p>
          <a:endParaRPr lang="es-ES"/>
        </a:p>
      </dgm:t>
    </dgm:pt>
    <dgm:pt modelId="{69E5DD61-69A7-4E6F-A53E-AD2D0B5D2C29}" type="sibTrans" cxnId="{FDF1E4A3-DC6C-471C-BF73-682E39D9B3E6}">
      <dgm:prSet/>
      <dgm:spPr/>
      <dgm:t>
        <a:bodyPr/>
        <a:lstStyle/>
        <a:p>
          <a:endParaRPr lang="es-ES"/>
        </a:p>
      </dgm:t>
    </dgm:pt>
    <dgm:pt modelId="{2DC8CBC5-34B2-4513-B68D-88355055CB72}">
      <dgm:prSet phldrT="[Texto]"/>
      <dgm:spPr/>
      <dgm:t>
        <a:bodyPr/>
        <a:lstStyle/>
        <a:p>
          <a:r>
            <a:rPr lang="es-ES" dirty="0" smtClean="0">
              <a:solidFill>
                <a:schemeClr val="tx1"/>
              </a:solidFill>
              <a:latin typeface="Garamond" pitchFamily="18" charset="0"/>
            </a:rPr>
            <a:t>Datos Relevantes</a:t>
          </a:r>
          <a:endParaRPr lang="es-ES" dirty="0">
            <a:solidFill>
              <a:schemeClr val="tx1"/>
            </a:solidFill>
            <a:latin typeface="Garamond" pitchFamily="18" charset="0"/>
          </a:endParaRPr>
        </a:p>
      </dgm:t>
    </dgm:pt>
    <dgm:pt modelId="{28B10BF1-F99F-4778-AD5D-8526E1913E43}" type="parTrans" cxnId="{797AEDE9-7A6B-4781-86C1-F33D2F506B32}">
      <dgm:prSet/>
      <dgm:spPr/>
      <dgm:t>
        <a:bodyPr/>
        <a:lstStyle/>
        <a:p>
          <a:endParaRPr lang="es-ES"/>
        </a:p>
      </dgm:t>
    </dgm:pt>
    <dgm:pt modelId="{AD774D9E-EE42-49D8-8037-29FD2171042D}" type="sibTrans" cxnId="{797AEDE9-7A6B-4781-86C1-F33D2F506B32}">
      <dgm:prSet/>
      <dgm:spPr/>
      <dgm:t>
        <a:bodyPr/>
        <a:lstStyle/>
        <a:p>
          <a:endParaRPr lang="es-ES"/>
        </a:p>
      </dgm:t>
    </dgm:pt>
    <dgm:pt modelId="{6E31BE29-9A75-4B76-81E1-E849A649FD39}">
      <dgm:prSet phldrT="[Texto]"/>
      <dgm:spPr/>
      <dgm:t>
        <a:bodyPr/>
        <a:lstStyle/>
        <a:p>
          <a:r>
            <a:rPr lang="es-ES" dirty="0" smtClean="0">
              <a:solidFill>
                <a:schemeClr val="tx1"/>
              </a:solidFill>
              <a:latin typeface="Garamond" pitchFamily="18" charset="0"/>
            </a:rPr>
            <a:t>Datos Útiles</a:t>
          </a:r>
          <a:endParaRPr lang="es-ES" dirty="0">
            <a:solidFill>
              <a:schemeClr val="tx1"/>
            </a:solidFill>
            <a:latin typeface="Garamond" pitchFamily="18" charset="0"/>
          </a:endParaRPr>
        </a:p>
      </dgm:t>
    </dgm:pt>
    <dgm:pt modelId="{7A201903-FA08-4E1C-87B1-06261BD06EFA}" type="parTrans" cxnId="{E94F92E9-FB26-4EB6-99D6-CA50A9C159F8}">
      <dgm:prSet/>
      <dgm:spPr/>
      <dgm:t>
        <a:bodyPr/>
        <a:lstStyle/>
        <a:p>
          <a:endParaRPr lang="es-ES"/>
        </a:p>
      </dgm:t>
    </dgm:pt>
    <dgm:pt modelId="{A1311E3B-BB32-48C2-B3F7-5CB09F706CEB}" type="sibTrans" cxnId="{E94F92E9-FB26-4EB6-99D6-CA50A9C159F8}">
      <dgm:prSet/>
      <dgm:spPr/>
      <dgm:t>
        <a:bodyPr/>
        <a:lstStyle/>
        <a:p>
          <a:endParaRPr lang="es-ES"/>
        </a:p>
      </dgm:t>
    </dgm:pt>
    <dgm:pt modelId="{CE580295-C31F-4F97-9276-A2D488BEC9F0}">
      <dgm:prSet phldrT="[Texto]"/>
      <dgm:spPr/>
      <dgm:t>
        <a:bodyPr/>
        <a:lstStyle/>
        <a:p>
          <a:r>
            <a:rPr lang="es-ES" dirty="0" smtClean="0">
              <a:solidFill>
                <a:schemeClr val="tx1"/>
              </a:solidFill>
              <a:latin typeface="Garamond" pitchFamily="18" charset="0"/>
            </a:rPr>
            <a:t>Tipos de Algoritmos</a:t>
          </a:r>
        </a:p>
      </dgm:t>
    </dgm:pt>
    <dgm:pt modelId="{F30BDCFD-3E98-474B-903F-6531A6292B1C}" type="parTrans" cxnId="{C9F4251F-E9A2-4B67-96C3-E8C043FB082F}">
      <dgm:prSet/>
      <dgm:spPr/>
      <dgm:t>
        <a:bodyPr/>
        <a:lstStyle/>
        <a:p>
          <a:endParaRPr lang="es-ES"/>
        </a:p>
      </dgm:t>
    </dgm:pt>
    <dgm:pt modelId="{B488BDF2-78A2-4D5D-8AA2-138A246F0A4A}" type="sibTrans" cxnId="{C9F4251F-E9A2-4B67-96C3-E8C043FB082F}">
      <dgm:prSet/>
      <dgm:spPr/>
      <dgm:t>
        <a:bodyPr/>
        <a:lstStyle/>
        <a:p>
          <a:endParaRPr lang="es-ES"/>
        </a:p>
      </dgm:t>
    </dgm:pt>
    <dgm:pt modelId="{BEAB292A-93D8-4B67-9987-C4C088D0D9A8}">
      <dgm:prSet phldrT="[Texto]"/>
      <dgm:spPr/>
      <dgm:t>
        <a:bodyPr/>
        <a:lstStyle/>
        <a:p>
          <a:r>
            <a:rPr lang="es-ES" dirty="0" smtClean="0">
              <a:solidFill>
                <a:schemeClr val="tx1"/>
              </a:solidFill>
              <a:latin typeface="Garamond" pitchFamily="18" charset="0"/>
            </a:rPr>
            <a:t>Cómo se elige el adecuado</a:t>
          </a:r>
        </a:p>
      </dgm:t>
    </dgm:pt>
    <dgm:pt modelId="{C43182A6-E440-45C7-B967-83C826782722}" type="parTrans" cxnId="{54426BC4-942B-4825-9179-04DE4430E444}">
      <dgm:prSet/>
      <dgm:spPr/>
      <dgm:t>
        <a:bodyPr/>
        <a:lstStyle/>
        <a:p>
          <a:endParaRPr lang="es-ES"/>
        </a:p>
      </dgm:t>
    </dgm:pt>
    <dgm:pt modelId="{950CF89D-CEF5-48B1-927F-0019B0B805B2}" type="sibTrans" cxnId="{54426BC4-942B-4825-9179-04DE4430E444}">
      <dgm:prSet/>
      <dgm:spPr/>
      <dgm:t>
        <a:bodyPr/>
        <a:lstStyle/>
        <a:p>
          <a:endParaRPr lang="es-ES"/>
        </a:p>
      </dgm:t>
    </dgm:pt>
    <dgm:pt modelId="{6DDBC5D1-2B19-44F4-803A-870C9DADE121}">
      <dgm:prSet phldrT="[Texto]"/>
      <dgm:spPr/>
      <dgm:t>
        <a:bodyPr/>
        <a:lstStyle/>
        <a:p>
          <a:r>
            <a:rPr lang="es-ES" dirty="0" smtClean="0">
              <a:solidFill>
                <a:schemeClr val="tx1"/>
              </a:solidFill>
              <a:latin typeface="Garamond" pitchFamily="18" charset="0"/>
            </a:rPr>
            <a:t>Métodos para medir el rendimiento</a:t>
          </a:r>
        </a:p>
      </dgm:t>
    </dgm:pt>
    <dgm:pt modelId="{0F4C3364-EBD8-42CC-B702-C792C8B9573C}" type="parTrans" cxnId="{79DDC2A9-FEEB-4188-BD67-1D984C41DE5A}">
      <dgm:prSet/>
      <dgm:spPr/>
      <dgm:t>
        <a:bodyPr/>
        <a:lstStyle/>
        <a:p>
          <a:endParaRPr lang="es-ES"/>
        </a:p>
      </dgm:t>
    </dgm:pt>
    <dgm:pt modelId="{1ED1768E-E595-4BE1-9443-D959274DBD1F}" type="sibTrans" cxnId="{79DDC2A9-FEEB-4188-BD67-1D984C41DE5A}">
      <dgm:prSet/>
      <dgm:spPr/>
      <dgm:t>
        <a:bodyPr/>
        <a:lstStyle/>
        <a:p>
          <a:endParaRPr lang="es-ES"/>
        </a:p>
      </dgm:t>
    </dgm:pt>
    <dgm:pt modelId="{6FA265ED-72BA-497F-A420-4485D3DD492C}">
      <dgm:prSet phldrT="[Texto]"/>
      <dgm:spPr/>
      <dgm:t>
        <a:bodyPr/>
        <a:lstStyle/>
        <a:p>
          <a:r>
            <a:rPr lang="es-ES" dirty="0" smtClean="0">
              <a:solidFill>
                <a:schemeClr val="tx1"/>
              </a:solidFill>
              <a:latin typeface="Garamond" pitchFamily="18" charset="0"/>
            </a:rPr>
            <a:t>Qué indicador usar</a:t>
          </a:r>
        </a:p>
      </dgm:t>
    </dgm:pt>
    <dgm:pt modelId="{7B491C82-35F0-47DA-B517-7005FBB31886}" type="parTrans" cxnId="{A9A8FD53-F9A0-4AB2-80EC-D400F9B3154F}">
      <dgm:prSet/>
      <dgm:spPr/>
      <dgm:t>
        <a:bodyPr/>
        <a:lstStyle/>
        <a:p>
          <a:endParaRPr lang="es-ES"/>
        </a:p>
      </dgm:t>
    </dgm:pt>
    <dgm:pt modelId="{41A5021B-283B-490D-B27F-EBB6C62F0E26}" type="sibTrans" cxnId="{A9A8FD53-F9A0-4AB2-80EC-D400F9B3154F}">
      <dgm:prSet/>
      <dgm:spPr/>
      <dgm:t>
        <a:bodyPr/>
        <a:lstStyle/>
        <a:p>
          <a:endParaRPr lang="es-ES"/>
        </a:p>
      </dgm:t>
    </dgm:pt>
    <dgm:pt modelId="{8BA965C3-933E-453B-A554-2E65E92EEC69}">
      <dgm:prSet phldrT="[Texto]"/>
      <dgm:spPr/>
      <dgm:t>
        <a:bodyPr/>
        <a:lstStyle/>
        <a:p>
          <a:r>
            <a:rPr lang="es-ES" dirty="0" smtClean="0">
              <a:solidFill>
                <a:schemeClr val="tx1"/>
              </a:solidFill>
              <a:latin typeface="Garamond" pitchFamily="18" charset="0"/>
            </a:rPr>
            <a:t>Porqué un modelo puede funcionar mal</a:t>
          </a:r>
        </a:p>
      </dgm:t>
    </dgm:pt>
    <dgm:pt modelId="{E8A6E5EE-2230-4BBE-A908-415E1DD3F895}" type="parTrans" cxnId="{47C78F7B-6AB5-4741-916E-EFB5BD6EC490}">
      <dgm:prSet/>
      <dgm:spPr/>
      <dgm:t>
        <a:bodyPr/>
        <a:lstStyle/>
        <a:p>
          <a:endParaRPr lang="es-ES"/>
        </a:p>
      </dgm:t>
    </dgm:pt>
    <dgm:pt modelId="{4EF209F8-DD80-4F72-89EB-7C884A91FA6F}" type="sibTrans" cxnId="{47C78F7B-6AB5-4741-916E-EFB5BD6EC490}">
      <dgm:prSet/>
      <dgm:spPr/>
      <dgm:t>
        <a:bodyPr/>
        <a:lstStyle/>
        <a:p>
          <a:endParaRPr lang="es-ES"/>
        </a:p>
      </dgm:t>
    </dgm:pt>
    <dgm:pt modelId="{20D37905-14EF-41A2-9A5E-261C88C429F5}">
      <dgm:prSet phldrT="[Texto]"/>
      <dgm:spPr/>
      <dgm:t>
        <a:bodyPr/>
        <a:lstStyle/>
        <a:p>
          <a:r>
            <a:rPr lang="es-ES" dirty="0" smtClean="0">
              <a:solidFill>
                <a:schemeClr val="tx1"/>
              </a:solidFill>
              <a:latin typeface="Garamond" pitchFamily="18" charset="0"/>
            </a:rPr>
            <a:t>Técnicas para mejorar un modelo</a:t>
          </a:r>
        </a:p>
      </dgm:t>
    </dgm:pt>
    <dgm:pt modelId="{74FAAC8F-552B-43CA-9EF8-A45C36BF53C8}" type="parTrans" cxnId="{2FF59533-D7C0-4439-BAB9-E785CE2081E8}">
      <dgm:prSet/>
      <dgm:spPr/>
      <dgm:t>
        <a:bodyPr/>
        <a:lstStyle/>
        <a:p>
          <a:endParaRPr lang="es-ES"/>
        </a:p>
      </dgm:t>
    </dgm:pt>
    <dgm:pt modelId="{EB7C7474-1A8F-4332-9346-BFD6BE01446B}" type="sibTrans" cxnId="{2FF59533-D7C0-4439-BAB9-E785CE2081E8}">
      <dgm:prSet/>
      <dgm:spPr/>
      <dgm:t>
        <a:bodyPr/>
        <a:lstStyle/>
        <a:p>
          <a:endParaRPr lang="es-ES"/>
        </a:p>
      </dgm:t>
    </dgm:pt>
    <dgm:pt modelId="{7A71112B-E420-44C6-9B86-D750B0DBCB5C}" type="pres">
      <dgm:prSet presAssocID="{8A782F09-BD37-4905-9D07-6D23C4FAE36B}" presName="Name0" presStyleCnt="0">
        <dgm:presLayoutVars>
          <dgm:dir/>
          <dgm:animLvl val="lvl"/>
          <dgm:resizeHandles val="exact"/>
        </dgm:presLayoutVars>
      </dgm:prSet>
      <dgm:spPr/>
    </dgm:pt>
    <dgm:pt modelId="{3113CEAD-4830-4B7D-AAB5-06FED689CE66}" type="pres">
      <dgm:prSet presAssocID="{2BBD89AB-F20B-407D-8973-3C2CECDFABC5}" presName="linNode" presStyleCnt="0"/>
      <dgm:spPr/>
    </dgm:pt>
    <dgm:pt modelId="{95B1ED7B-96C6-4BA4-AF91-17E61BA1C43C}" type="pres">
      <dgm:prSet presAssocID="{2BBD89AB-F20B-407D-8973-3C2CECDFABC5}" presName="parentText" presStyleLbl="node1" presStyleIdx="0" presStyleCnt="5">
        <dgm:presLayoutVars>
          <dgm:chMax val="1"/>
          <dgm:bulletEnabled val="1"/>
        </dgm:presLayoutVars>
      </dgm:prSet>
      <dgm:spPr/>
      <dgm:t>
        <a:bodyPr/>
        <a:lstStyle/>
        <a:p>
          <a:endParaRPr lang="es-ES"/>
        </a:p>
      </dgm:t>
    </dgm:pt>
    <dgm:pt modelId="{42E6FAE1-EC1D-443E-8743-6A95E1332CA7}" type="pres">
      <dgm:prSet presAssocID="{2BBD89AB-F20B-407D-8973-3C2CECDFABC5}" presName="descendantText" presStyleLbl="alignAccFollowNode1" presStyleIdx="0" presStyleCnt="5">
        <dgm:presLayoutVars>
          <dgm:bulletEnabled val="1"/>
        </dgm:presLayoutVars>
      </dgm:prSet>
      <dgm:spPr/>
      <dgm:t>
        <a:bodyPr/>
        <a:lstStyle/>
        <a:p>
          <a:endParaRPr lang="es-ES"/>
        </a:p>
      </dgm:t>
    </dgm:pt>
    <dgm:pt modelId="{6BA5C2EC-B47C-42D1-B630-206BCA8496B5}" type="pres">
      <dgm:prSet presAssocID="{0A8A5B37-A902-429C-A2B9-DCEFAE51646B}" presName="sp" presStyleCnt="0"/>
      <dgm:spPr/>
    </dgm:pt>
    <dgm:pt modelId="{AA05A68C-F26C-4895-9EFC-A019CE539A1C}" type="pres">
      <dgm:prSet presAssocID="{5E3E608F-EE4F-4C7B-8911-4836B8D29EF4}" presName="linNode" presStyleCnt="0"/>
      <dgm:spPr/>
    </dgm:pt>
    <dgm:pt modelId="{CD8A40EE-8C90-47D0-9942-E4899B3B1BEF}" type="pres">
      <dgm:prSet presAssocID="{5E3E608F-EE4F-4C7B-8911-4836B8D29EF4}" presName="parentText" presStyleLbl="node1" presStyleIdx="1" presStyleCnt="5">
        <dgm:presLayoutVars>
          <dgm:chMax val="1"/>
          <dgm:bulletEnabled val="1"/>
        </dgm:presLayoutVars>
      </dgm:prSet>
      <dgm:spPr/>
      <dgm:t>
        <a:bodyPr/>
        <a:lstStyle/>
        <a:p>
          <a:endParaRPr lang="es-ES"/>
        </a:p>
      </dgm:t>
    </dgm:pt>
    <dgm:pt modelId="{395AF374-8F80-475A-A65E-8BEFC858836F}" type="pres">
      <dgm:prSet presAssocID="{5E3E608F-EE4F-4C7B-8911-4836B8D29EF4}" presName="descendantText" presStyleLbl="alignAccFollowNode1" presStyleIdx="1" presStyleCnt="5">
        <dgm:presLayoutVars>
          <dgm:bulletEnabled val="1"/>
        </dgm:presLayoutVars>
      </dgm:prSet>
      <dgm:spPr/>
      <dgm:t>
        <a:bodyPr/>
        <a:lstStyle/>
        <a:p>
          <a:endParaRPr lang="es-ES"/>
        </a:p>
      </dgm:t>
    </dgm:pt>
    <dgm:pt modelId="{9BF89B49-39C9-416F-9721-6E59F43124F4}" type="pres">
      <dgm:prSet presAssocID="{0B1E687F-E1B5-4F8A-9513-3C58618D0397}" presName="sp" presStyleCnt="0"/>
      <dgm:spPr/>
    </dgm:pt>
    <dgm:pt modelId="{131167FC-608D-494E-B006-B2FAB6BD8C6A}" type="pres">
      <dgm:prSet presAssocID="{6449155B-1CF5-4096-B3E4-3D7C9965D375}" presName="linNode" presStyleCnt="0"/>
      <dgm:spPr/>
    </dgm:pt>
    <dgm:pt modelId="{D948D3E8-C233-413F-8AE2-C10E020214EF}" type="pres">
      <dgm:prSet presAssocID="{6449155B-1CF5-4096-B3E4-3D7C9965D375}" presName="parentText" presStyleLbl="node1" presStyleIdx="2" presStyleCnt="5">
        <dgm:presLayoutVars>
          <dgm:chMax val="1"/>
          <dgm:bulletEnabled val="1"/>
        </dgm:presLayoutVars>
      </dgm:prSet>
      <dgm:spPr/>
      <dgm:t>
        <a:bodyPr/>
        <a:lstStyle/>
        <a:p>
          <a:endParaRPr lang="es-ES"/>
        </a:p>
      </dgm:t>
    </dgm:pt>
    <dgm:pt modelId="{C4C5D174-A6A4-40DC-9ADA-80E82852B2D0}" type="pres">
      <dgm:prSet presAssocID="{6449155B-1CF5-4096-B3E4-3D7C9965D375}" presName="descendantText" presStyleLbl="alignAccFollowNode1" presStyleIdx="2" presStyleCnt="5">
        <dgm:presLayoutVars>
          <dgm:bulletEnabled val="1"/>
        </dgm:presLayoutVars>
      </dgm:prSet>
      <dgm:spPr/>
      <dgm:t>
        <a:bodyPr/>
        <a:lstStyle/>
        <a:p>
          <a:endParaRPr lang="es-ES"/>
        </a:p>
      </dgm:t>
    </dgm:pt>
    <dgm:pt modelId="{E3897082-EA41-4BFA-9086-01F4DB0095BF}" type="pres">
      <dgm:prSet presAssocID="{F79E75F4-D4B3-4016-A9A2-A35910D9F3DF}" presName="sp" presStyleCnt="0"/>
      <dgm:spPr/>
    </dgm:pt>
    <dgm:pt modelId="{34A4C57D-B4C4-4463-9006-A669BC008B83}" type="pres">
      <dgm:prSet presAssocID="{7A4AC5AC-615A-47F2-98CA-4441A69763B0}" presName="linNode" presStyleCnt="0"/>
      <dgm:spPr/>
    </dgm:pt>
    <dgm:pt modelId="{5B64C58A-5DB2-4C50-BE2E-9D6885070A8F}" type="pres">
      <dgm:prSet presAssocID="{7A4AC5AC-615A-47F2-98CA-4441A69763B0}" presName="parentText" presStyleLbl="node1" presStyleIdx="3" presStyleCnt="5">
        <dgm:presLayoutVars>
          <dgm:chMax val="1"/>
          <dgm:bulletEnabled val="1"/>
        </dgm:presLayoutVars>
      </dgm:prSet>
      <dgm:spPr/>
      <dgm:t>
        <a:bodyPr/>
        <a:lstStyle/>
        <a:p>
          <a:endParaRPr lang="es-ES"/>
        </a:p>
      </dgm:t>
    </dgm:pt>
    <dgm:pt modelId="{217B006C-8EDE-4109-B625-355EAE4A1236}" type="pres">
      <dgm:prSet presAssocID="{7A4AC5AC-615A-47F2-98CA-4441A69763B0}" presName="descendantText" presStyleLbl="alignAccFollowNode1" presStyleIdx="3" presStyleCnt="5">
        <dgm:presLayoutVars>
          <dgm:bulletEnabled val="1"/>
        </dgm:presLayoutVars>
      </dgm:prSet>
      <dgm:spPr/>
      <dgm:t>
        <a:bodyPr/>
        <a:lstStyle/>
        <a:p>
          <a:endParaRPr lang="es-ES"/>
        </a:p>
      </dgm:t>
    </dgm:pt>
    <dgm:pt modelId="{336FD436-7438-4741-AC22-3E5735FB22E6}" type="pres">
      <dgm:prSet presAssocID="{A2EFF3E3-758B-40DE-BABB-38CA46250957}" presName="sp" presStyleCnt="0"/>
      <dgm:spPr/>
    </dgm:pt>
    <dgm:pt modelId="{D713746B-59BB-4230-A2AD-3A38FC096C26}" type="pres">
      <dgm:prSet presAssocID="{C713B3FC-CB37-41DE-A9CC-39C5E9E91212}" presName="linNode" presStyleCnt="0"/>
      <dgm:spPr/>
    </dgm:pt>
    <dgm:pt modelId="{A1D3F7EA-705E-40BF-85AF-105F8B247B98}" type="pres">
      <dgm:prSet presAssocID="{C713B3FC-CB37-41DE-A9CC-39C5E9E91212}" presName="parentText" presStyleLbl="node1" presStyleIdx="4" presStyleCnt="5">
        <dgm:presLayoutVars>
          <dgm:chMax val="1"/>
          <dgm:bulletEnabled val="1"/>
        </dgm:presLayoutVars>
      </dgm:prSet>
      <dgm:spPr/>
      <dgm:t>
        <a:bodyPr/>
        <a:lstStyle/>
        <a:p>
          <a:endParaRPr lang="es-ES"/>
        </a:p>
      </dgm:t>
    </dgm:pt>
    <dgm:pt modelId="{81A5B762-26EC-434D-AB65-DC3535255B29}" type="pres">
      <dgm:prSet presAssocID="{C713B3FC-CB37-41DE-A9CC-39C5E9E91212}" presName="descendantText" presStyleLbl="alignAccFollowNode1" presStyleIdx="4" presStyleCnt="5">
        <dgm:presLayoutVars>
          <dgm:bulletEnabled val="1"/>
        </dgm:presLayoutVars>
      </dgm:prSet>
      <dgm:spPr/>
      <dgm:t>
        <a:bodyPr/>
        <a:lstStyle/>
        <a:p>
          <a:endParaRPr lang="es-ES"/>
        </a:p>
      </dgm:t>
    </dgm:pt>
  </dgm:ptLst>
  <dgm:cxnLst>
    <dgm:cxn modelId="{D8C3F58A-ACFD-4D70-9CDB-CD8A50B7CBDA}" type="presOf" srcId="{5E3E608F-EE4F-4C7B-8911-4836B8D29EF4}" destId="{CD8A40EE-8C90-47D0-9942-E4899B3B1BEF}" srcOrd="0" destOrd="0" presId="urn:microsoft.com/office/officeart/2005/8/layout/vList5"/>
    <dgm:cxn modelId="{79DDC2A9-FEEB-4188-BD67-1D984C41DE5A}" srcId="{7A4AC5AC-615A-47F2-98CA-4441A69763B0}" destId="{6DDBC5D1-2B19-44F4-803A-870C9DADE121}" srcOrd="0" destOrd="0" parTransId="{0F4C3364-EBD8-42CC-B702-C792C8B9573C}" sibTransId="{1ED1768E-E595-4BE1-9443-D959274DBD1F}"/>
    <dgm:cxn modelId="{BF201471-C92F-48EB-A0E0-3AC54230C123}" type="presOf" srcId="{6E31BE29-9A75-4B76-81E1-E849A649FD39}" destId="{395AF374-8F80-475A-A65E-8BEFC858836F}" srcOrd="0" destOrd="1" presId="urn:microsoft.com/office/officeart/2005/8/layout/vList5"/>
    <dgm:cxn modelId="{F1F8E5DA-99AF-41B6-886A-5D4ECEAED21F}" type="presOf" srcId="{E375A7D9-8986-4CC7-A4D7-943BE670A607}" destId="{42E6FAE1-EC1D-443E-8743-6A95E1332CA7}" srcOrd="0" destOrd="0" presId="urn:microsoft.com/office/officeart/2005/8/layout/vList5"/>
    <dgm:cxn modelId="{9FDDBB31-E99A-4A36-BB39-76BECEC3896E}" type="presOf" srcId="{7A4AC5AC-615A-47F2-98CA-4441A69763B0}" destId="{5B64C58A-5DB2-4C50-BE2E-9D6885070A8F}" srcOrd="0" destOrd="0" presId="urn:microsoft.com/office/officeart/2005/8/layout/vList5"/>
    <dgm:cxn modelId="{BF816C16-B236-4645-BBAE-FF4DCD699EFC}" type="presOf" srcId="{6DDBC5D1-2B19-44F4-803A-870C9DADE121}" destId="{217B006C-8EDE-4109-B625-355EAE4A1236}" srcOrd="0" destOrd="0" presId="urn:microsoft.com/office/officeart/2005/8/layout/vList5"/>
    <dgm:cxn modelId="{FDF1E4A3-DC6C-471C-BF73-682E39D9B3E6}" srcId="{2BBD89AB-F20B-407D-8973-3C2CECDFABC5}" destId="{055C583D-17A4-47A1-99B1-1AA3453C4A15}" srcOrd="1" destOrd="0" parTransId="{74180B93-2840-4926-85CA-92FA73DE23F9}" sibTransId="{69E5DD61-69A7-4E6F-A53E-AD2D0B5D2C29}"/>
    <dgm:cxn modelId="{7E245C07-D7F3-4EC8-A0DC-D01687DC666C}" type="presOf" srcId="{2DC8CBC5-34B2-4513-B68D-88355055CB72}" destId="{395AF374-8F80-475A-A65E-8BEFC858836F}" srcOrd="0" destOrd="0" presId="urn:microsoft.com/office/officeart/2005/8/layout/vList5"/>
    <dgm:cxn modelId="{D19EB703-8AB7-4130-9627-1B7CC806B75B}" type="presOf" srcId="{2BBD89AB-F20B-407D-8973-3C2CECDFABC5}" destId="{95B1ED7B-96C6-4BA4-AF91-17E61BA1C43C}" srcOrd="0" destOrd="0" presId="urn:microsoft.com/office/officeart/2005/8/layout/vList5"/>
    <dgm:cxn modelId="{DF5CCFD0-B81F-4904-B5F2-EC5807C24810}" type="presOf" srcId="{055C583D-17A4-47A1-99B1-1AA3453C4A15}" destId="{42E6FAE1-EC1D-443E-8743-6A95E1332CA7}" srcOrd="0" destOrd="1" presId="urn:microsoft.com/office/officeart/2005/8/layout/vList5"/>
    <dgm:cxn modelId="{C9F4251F-E9A2-4B67-96C3-E8C043FB082F}" srcId="{6449155B-1CF5-4096-B3E4-3D7C9965D375}" destId="{CE580295-C31F-4F97-9276-A2D488BEC9F0}" srcOrd="0" destOrd="0" parTransId="{F30BDCFD-3E98-474B-903F-6531A6292B1C}" sibTransId="{B488BDF2-78A2-4D5D-8AA2-138A246F0A4A}"/>
    <dgm:cxn modelId="{E94F92E9-FB26-4EB6-99D6-CA50A9C159F8}" srcId="{5E3E608F-EE4F-4C7B-8911-4836B8D29EF4}" destId="{6E31BE29-9A75-4B76-81E1-E849A649FD39}" srcOrd="1" destOrd="0" parTransId="{7A201903-FA08-4E1C-87B1-06261BD06EFA}" sibTransId="{A1311E3B-BB32-48C2-B3F7-5CB09F706CEB}"/>
    <dgm:cxn modelId="{A71852A5-B395-4A13-874F-F58D794A6D34}" srcId="{8A782F09-BD37-4905-9D07-6D23C4FAE36B}" destId="{C713B3FC-CB37-41DE-A9CC-39C5E9E91212}" srcOrd="4" destOrd="0" parTransId="{88CC5A4C-6478-4172-AFE9-2FDF21082038}" sibTransId="{97F3F3D7-A0E9-45B4-8407-277474FA335B}"/>
    <dgm:cxn modelId="{3DF2F4BA-DEA0-437C-826B-B08077D57598}" type="presOf" srcId="{8BA965C3-933E-453B-A554-2E65E92EEC69}" destId="{81A5B762-26EC-434D-AB65-DC3535255B29}" srcOrd="0" destOrd="0" presId="urn:microsoft.com/office/officeart/2005/8/layout/vList5"/>
    <dgm:cxn modelId="{3EC32D5D-73AA-42E7-82C6-BC91B2F4222D}" srcId="{8A782F09-BD37-4905-9D07-6D23C4FAE36B}" destId="{7A4AC5AC-615A-47F2-98CA-4441A69763B0}" srcOrd="3" destOrd="0" parTransId="{50CB0E73-6B81-4641-A697-DFE58202437F}" sibTransId="{A2EFF3E3-758B-40DE-BABB-38CA46250957}"/>
    <dgm:cxn modelId="{22E28FFB-4815-4E66-A4EB-4E38728DE9D1}" srcId="{8A782F09-BD37-4905-9D07-6D23C4FAE36B}" destId="{6449155B-1CF5-4096-B3E4-3D7C9965D375}" srcOrd="2" destOrd="0" parTransId="{BBF9E1FD-8886-4C91-BF29-0A820A362E22}" sibTransId="{F79E75F4-D4B3-4016-A9A2-A35910D9F3DF}"/>
    <dgm:cxn modelId="{AFC67FA3-FB43-4D09-8E23-BDB54B2C84CA}" type="presOf" srcId="{CE580295-C31F-4F97-9276-A2D488BEC9F0}" destId="{C4C5D174-A6A4-40DC-9ADA-80E82852B2D0}" srcOrd="0" destOrd="0" presId="urn:microsoft.com/office/officeart/2005/8/layout/vList5"/>
    <dgm:cxn modelId="{A9A8FD53-F9A0-4AB2-80EC-D400F9B3154F}" srcId="{7A4AC5AC-615A-47F2-98CA-4441A69763B0}" destId="{6FA265ED-72BA-497F-A420-4485D3DD492C}" srcOrd="1" destOrd="0" parTransId="{7B491C82-35F0-47DA-B517-7005FBB31886}" sibTransId="{41A5021B-283B-490D-B27F-EBB6C62F0E26}"/>
    <dgm:cxn modelId="{EDF868B1-9DE3-477F-87EE-D06260E498B2}" srcId="{2BBD89AB-F20B-407D-8973-3C2CECDFABC5}" destId="{E375A7D9-8986-4CC7-A4D7-943BE670A607}" srcOrd="0" destOrd="0" parTransId="{56FCF0F8-F616-434F-AE7D-C4EDE7DA5C57}" sibTransId="{AAE5B0CA-8E50-4AE1-9159-537C07208370}"/>
    <dgm:cxn modelId="{0327F6F8-CA2C-4BA5-B237-EAC10C624B48}" type="presOf" srcId="{20D37905-14EF-41A2-9A5E-261C88C429F5}" destId="{81A5B762-26EC-434D-AB65-DC3535255B29}" srcOrd="0" destOrd="1" presId="urn:microsoft.com/office/officeart/2005/8/layout/vList5"/>
    <dgm:cxn modelId="{A7F89875-14FE-4C3A-976F-2A00582D308E}" type="presOf" srcId="{BEAB292A-93D8-4B67-9987-C4C088D0D9A8}" destId="{C4C5D174-A6A4-40DC-9ADA-80E82852B2D0}" srcOrd="0" destOrd="1" presId="urn:microsoft.com/office/officeart/2005/8/layout/vList5"/>
    <dgm:cxn modelId="{17D2C52E-38E2-4C56-9DB1-645D3CD646AC}" srcId="{8A782F09-BD37-4905-9D07-6D23C4FAE36B}" destId="{5E3E608F-EE4F-4C7B-8911-4836B8D29EF4}" srcOrd="1" destOrd="0" parTransId="{6A5B5FD3-89AC-4802-8C52-09DCD1DA880E}" sibTransId="{0B1E687F-E1B5-4F8A-9513-3C58618D0397}"/>
    <dgm:cxn modelId="{2FF59533-D7C0-4439-BAB9-E785CE2081E8}" srcId="{C713B3FC-CB37-41DE-A9CC-39C5E9E91212}" destId="{20D37905-14EF-41A2-9A5E-261C88C429F5}" srcOrd="1" destOrd="0" parTransId="{74FAAC8F-552B-43CA-9EF8-A45C36BF53C8}" sibTransId="{EB7C7474-1A8F-4332-9346-BFD6BE01446B}"/>
    <dgm:cxn modelId="{47C78F7B-6AB5-4741-916E-EFB5BD6EC490}" srcId="{C713B3FC-CB37-41DE-A9CC-39C5E9E91212}" destId="{8BA965C3-933E-453B-A554-2E65E92EEC69}" srcOrd="0" destOrd="0" parTransId="{E8A6E5EE-2230-4BBE-A908-415E1DD3F895}" sibTransId="{4EF209F8-DD80-4F72-89EB-7C884A91FA6F}"/>
    <dgm:cxn modelId="{20228D39-363E-447F-9644-C1D79967D1C9}" type="presOf" srcId="{8A782F09-BD37-4905-9D07-6D23C4FAE36B}" destId="{7A71112B-E420-44C6-9B86-D750B0DBCB5C}" srcOrd="0" destOrd="0" presId="urn:microsoft.com/office/officeart/2005/8/layout/vList5"/>
    <dgm:cxn modelId="{797AEDE9-7A6B-4781-86C1-F33D2F506B32}" srcId="{5E3E608F-EE4F-4C7B-8911-4836B8D29EF4}" destId="{2DC8CBC5-34B2-4513-B68D-88355055CB72}" srcOrd="0" destOrd="0" parTransId="{28B10BF1-F99F-4778-AD5D-8526E1913E43}" sibTransId="{AD774D9E-EE42-49D8-8037-29FD2171042D}"/>
    <dgm:cxn modelId="{0993857E-3985-4B43-BBD4-A209795D231C}" type="presOf" srcId="{6449155B-1CF5-4096-B3E4-3D7C9965D375}" destId="{D948D3E8-C233-413F-8AE2-C10E020214EF}" srcOrd="0" destOrd="0" presId="urn:microsoft.com/office/officeart/2005/8/layout/vList5"/>
    <dgm:cxn modelId="{7354A0F9-5874-4389-AB40-64E6CA719497}" type="presOf" srcId="{6FA265ED-72BA-497F-A420-4485D3DD492C}" destId="{217B006C-8EDE-4109-B625-355EAE4A1236}" srcOrd="0" destOrd="1" presId="urn:microsoft.com/office/officeart/2005/8/layout/vList5"/>
    <dgm:cxn modelId="{54426BC4-942B-4825-9179-04DE4430E444}" srcId="{6449155B-1CF5-4096-B3E4-3D7C9965D375}" destId="{BEAB292A-93D8-4B67-9987-C4C088D0D9A8}" srcOrd="1" destOrd="0" parTransId="{C43182A6-E440-45C7-B967-83C826782722}" sibTransId="{950CF89D-CEF5-48B1-927F-0019B0B805B2}"/>
    <dgm:cxn modelId="{9DFB4E3E-B4A7-4D91-8466-3C772A0A81F2}" srcId="{8A782F09-BD37-4905-9D07-6D23C4FAE36B}" destId="{2BBD89AB-F20B-407D-8973-3C2CECDFABC5}" srcOrd="0" destOrd="0" parTransId="{10ACC1EE-5D14-4202-B584-243354EB93D1}" sibTransId="{0A8A5B37-A902-429C-A2B9-DCEFAE51646B}"/>
    <dgm:cxn modelId="{B88FE044-DBA3-47EC-A0BA-D0D541B455C5}" type="presOf" srcId="{C713B3FC-CB37-41DE-A9CC-39C5E9E91212}" destId="{A1D3F7EA-705E-40BF-85AF-105F8B247B98}" srcOrd="0" destOrd="0" presId="urn:microsoft.com/office/officeart/2005/8/layout/vList5"/>
    <dgm:cxn modelId="{AFBDB90E-CD4C-495E-87EF-860FEE78F069}" type="presParOf" srcId="{7A71112B-E420-44C6-9B86-D750B0DBCB5C}" destId="{3113CEAD-4830-4B7D-AAB5-06FED689CE66}" srcOrd="0" destOrd="0" presId="urn:microsoft.com/office/officeart/2005/8/layout/vList5"/>
    <dgm:cxn modelId="{F85A2B0F-88E8-4DC0-BDE1-717C85EA6716}" type="presParOf" srcId="{3113CEAD-4830-4B7D-AAB5-06FED689CE66}" destId="{95B1ED7B-96C6-4BA4-AF91-17E61BA1C43C}" srcOrd="0" destOrd="0" presId="urn:microsoft.com/office/officeart/2005/8/layout/vList5"/>
    <dgm:cxn modelId="{037D4298-627C-4673-8BC1-E0D5B1758AE2}" type="presParOf" srcId="{3113CEAD-4830-4B7D-AAB5-06FED689CE66}" destId="{42E6FAE1-EC1D-443E-8743-6A95E1332CA7}" srcOrd="1" destOrd="0" presId="urn:microsoft.com/office/officeart/2005/8/layout/vList5"/>
    <dgm:cxn modelId="{26D9B734-C473-417A-BAB9-3B2E73A329C6}" type="presParOf" srcId="{7A71112B-E420-44C6-9B86-D750B0DBCB5C}" destId="{6BA5C2EC-B47C-42D1-B630-206BCA8496B5}" srcOrd="1" destOrd="0" presId="urn:microsoft.com/office/officeart/2005/8/layout/vList5"/>
    <dgm:cxn modelId="{EDC8D735-3235-4452-B10A-042C0CA885FF}" type="presParOf" srcId="{7A71112B-E420-44C6-9B86-D750B0DBCB5C}" destId="{AA05A68C-F26C-4895-9EFC-A019CE539A1C}" srcOrd="2" destOrd="0" presId="urn:microsoft.com/office/officeart/2005/8/layout/vList5"/>
    <dgm:cxn modelId="{83FDE710-9AF9-43A7-BD20-98E8960B7EDC}" type="presParOf" srcId="{AA05A68C-F26C-4895-9EFC-A019CE539A1C}" destId="{CD8A40EE-8C90-47D0-9942-E4899B3B1BEF}" srcOrd="0" destOrd="0" presId="urn:microsoft.com/office/officeart/2005/8/layout/vList5"/>
    <dgm:cxn modelId="{F5DA74C0-57C0-4425-9318-B57ACFC2222C}" type="presParOf" srcId="{AA05A68C-F26C-4895-9EFC-A019CE539A1C}" destId="{395AF374-8F80-475A-A65E-8BEFC858836F}" srcOrd="1" destOrd="0" presId="urn:microsoft.com/office/officeart/2005/8/layout/vList5"/>
    <dgm:cxn modelId="{2A1675B4-5B1D-4299-8A4E-080764ACD0EC}" type="presParOf" srcId="{7A71112B-E420-44C6-9B86-D750B0DBCB5C}" destId="{9BF89B49-39C9-416F-9721-6E59F43124F4}" srcOrd="3" destOrd="0" presId="urn:microsoft.com/office/officeart/2005/8/layout/vList5"/>
    <dgm:cxn modelId="{8B14D6F0-0D82-426D-A2DB-D7F940A8C4B8}" type="presParOf" srcId="{7A71112B-E420-44C6-9B86-D750B0DBCB5C}" destId="{131167FC-608D-494E-B006-B2FAB6BD8C6A}" srcOrd="4" destOrd="0" presId="urn:microsoft.com/office/officeart/2005/8/layout/vList5"/>
    <dgm:cxn modelId="{A8DE6F99-6290-4132-99BE-FF3C9C530F5B}" type="presParOf" srcId="{131167FC-608D-494E-B006-B2FAB6BD8C6A}" destId="{D948D3E8-C233-413F-8AE2-C10E020214EF}" srcOrd="0" destOrd="0" presId="urn:microsoft.com/office/officeart/2005/8/layout/vList5"/>
    <dgm:cxn modelId="{7A577248-2D15-495E-930E-A8F107CA4B67}" type="presParOf" srcId="{131167FC-608D-494E-B006-B2FAB6BD8C6A}" destId="{C4C5D174-A6A4-40DC-9ADA-80E82852B2D0}" srcOrd="1" destOrd="0" presId="urn:microsoft.com/office/officeart/2005/8/layout/vList5"/>
    <dgm:cxn modelId="{63D2F31F-0A17-4373-AF92-2CD71150A54B}" type="presParOf" srcId="{7A71112B-E420-44C6-9B86-D750B0DBCB5C}" destId="{E3897082-EA41-4BFA-9086-01F4DB0095BF}" srcOrd="5" destOrd="0" presId="urn:microsoft.com/office/officeart/2005/8/layout/vList5"/>
    <dgm:cxn modelId="{E99646D2-4DBF-446F-B735-1D9D62088AD3}" type="presParOf" srcId="{7A71112B-E420-44C6-9B86-D750B0DBCB5C}" destId="{34A4C57D-B4C4-4463-9006-A669BC008B83}" srcOrd="6" destOrd="0" presId="urn:microsoft.com/office/officeart/2005/8/layout/vList5"/>
    <dgm:cxn modelId="{54FFE051-0846-4688-8B8B-74A01767500A}" type="presParOf" srcId="{34A4C57D-B4C4-4463-9006-A669BC008B83}" destId="{5B64C58A-5DB2-4C50-BE2E-9D6885070A8F}" srcOrd="0" destOrd="0" presId="urn:microsoft.com/office/officeart/2005/8/layout/vList5"/>
    <dgm:cxn modelId="{1E482209-BD2C-4414-AE48-F6F5E8BD115B}" type="presParOf" srcId="{34A4C57D-B4C4-4463-9006-A669BC008B83}" destId="{217B006C-8EDE-4109-B625-355EAE4A1236}" srcOrd="1" destOrd="0" presId="urn:microsoft.com/office/officeart/2005/8/layout/vList5"/>
    <dgm:cxn modelId="{3FED907E-052F-489C-BCAE-D30046C33B9F}" type="presParOf" srcId="{7A71112B-E420-44C6-9B86-D750B0DBCB5C}" destId="{336FD436-7438-4741-AC22-3E5735FB22E6}" srcOrd="7" destOrd="0" presId="urn:microsoft.com/office/officeart/2005/8/layout/vList5"/>
    <dgm:cxn modelId="{35527981-CFCE-48A1-9FDE-28FED5BFB501}" type="presParOf" srcId="{7A71112B-E420-44C6-9B86-D750B0DBCB5C}" destId="{D713746B-59BB-4230-A2AD-3A38FC096C26}" srcOrd="8" destOrd="0" presId="urn:microsoft.com/office/officeart/2005/8/layout/vList5"/>
    <dgm:cxn modelId="{C1E18A97-2C37-4BB6-ACD0-173515FAA01D}" type="presParOf" srcId="{D713746B-59BB-4230-A2AD-3A38FC096C26}" destId="{A1D3F7EA-705E-40BF-85AF-105F8B247B98}" srcOrd="0" destOrd="0" presId="urn:microsoft.com/office/officeart/2005/8/layout/vList5"/>
    <dgm:cxn modelId="{897FCD03-061E-470B-A65D-8EE92631779C}" type="presParOf" srcId="{D713746B-59BB-4230-A2AD-3A38FC096C26}" destId="{81A5B762-26EC-434D-AB65-DC3535255B2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A782F09-BD37-4905-9D07-6D23C4FAE36B}" type="doc">
      <dgm:prSet loTypeId="urn:microsoft.com/office/officeart/2005/8/layout/vList5" loCatId="list" qsTypeId="urn:microsoft.com/office/officeart/2005/8/quickstyle/simple4" qsCatId="simple" csTypeId="urn:microsoft.com/office/officeart/2005/8/colors/colorful1#6" csCatId="colorful" phldr="1"/>
      <dgm:spPr/>
    </dgm:pt>
    <dgm:pt modelId="{5E3E608F-EE4F-4C7B-8911-4836B8D29EF4}">
      <dgm:prSet phldrT="[Texto]"/>
      <dgm:spPr/>
      <dgm:t>
        <a:bodyPr/>
        <a:lstStyle/>
        <a:p>
          <a:r>
            <a:rPr lang="es-ES" dirty="0" smtClean="0">
              <a:solidFill>
                <a:schemeClr val="tx1"/>
              </a:solidFill>
              <a:latin typeface="Garamond" pitchFamily="18" charset="0"/>
            </a:rPr>
            <a:t>Ingeniería de Características</a:t>
          </a:r>
          <a:endParaRPr lang="es-ES" dirty="0">
            <a:solidFill>
              <a:schemeClr val="tx1"/>
            </a:solidFill>
            <a:latin typeface="Garamond" pitchFamily="18" charset="0"/>
          </a:endParaRPr>
        </a:p>
      </dgm:t>
    </dgm:pt>
    <dgm:pt modelId="{6A5B5FD3-89AC-4802-8C52-09DCD1DA880E}" type="parTrans" cxnId="{17D2C52E-38E2-4C56-9DB1-645D3CD646AC}">
      <dgm:prSet/>
      <dgm:spPr/>
      <dgm:t>
        <a:bodyPr/>
        <a:lstStyle/>
        <a:p>
          <a:endParaRPr lang="es-ES">
            <a:solidFill>
              <a:schemeClr val="tx1"/>
            </a:solidFill>
            <a:latin typeface="Garamond" pitchFamily="18" charset="0"/>
          </a:endParaRPr>
        </a:p>
      </dgm:t>
    </dgm:pt>
    <dgm:pt modelId="{0B1E687F-E1B5-4F8A-9513-3C58618D0397}" type="sibTrans" cxnId="{17D2C52E-38E2-4C56-9DB1-645D3CD646AC}">
      <dgm:prSet/>
      <dgm:spPr/>
      <dgm:t>
        <a:bodyPr/>
        <a:lstStyle/>
        <a:p>
          <a:endParaRPr lang="es-ES">
            <a:solidFill>
              <a:schemeClr val="tx1"/>
            </a:solidFill>
            <a:latin typeface="Garamond" pitchFamily="18" charset="0"/>
          </a:endParaRPr>
        </a:p>
      </dgm:t>
    </dgm:pt>
    <dgm:pt modelId="{6449155B-1CF5-4096-B3E4-3D7C9965D375}">
      <dgm:prSet phldrT="[Texto]"/>
      <dgm:spPr/>
      <dgm:t>
        <a:bodyPr/>
        <a:lstStyle/>
        <a:p>
          <a:r>
            <a:rPr lang="es-ES" dirty="0" smtClean="0">
              <a:solidFill>
                <a:schemeClr val="tx1"/>
              </a:solidFill>
              <a:latin typeface="Garamond" pitchFamily="18" charset="0"/>
            </a:rPr>
            <a:t>Modelado</a:t>
          </a:r>
        </a:p>
      </dgm:t>
    </dgm:pt>
    <dgm:pt modelId="{BBF9E1FD-8886-4C91-BF29-0A820A362E22}" type="parTrans" cxnId="{22E28FFB-4815-4E66-A4EB-4E38728DE9D1}">
      <dgm:prSet/>
      <dgm:spPr/>
      <dgm:t>
        <a:bodyPr/>
        <a:lstStyle/>
        <a:p>
          <a:endParaRPr lang="es-ES">
            <a:solidFill>
              <a:schemeClr val="tx1"/>
            </a:solidFill>
            <a:latin typeface="Garamond" pitchFamily="18" charset="0"/>
          </a:endParaRPr>
        </a:p>
      </dgm:t>
    </dgm:pt>
    <dgm:pt modelId="{F79E75F4-D4B3-4016-A9A2-A35910D9F3DF}" type="sibTrans" cxnId="{22E28FFB-4815-4E66-A4EB-4E38728DE9D1}">
      <dgm:prSet/>
      <dgm:spPr/>
      <dgm:t>
        <a:bodyPr/>
        <a:lstStyle/>
        <a:p>
          <a:endParaRPr lang="es-ES">
            <a:solidFill>
              <a:schemeClr val="tx1"/>
            </a:solidFill>
            <a:latin typeface="Garamond" pitchFamily="18" charset="0"/>
          </a:endParaRPr>
        </a:p>
      </dgm:t>
    </dgm:pt>
    <dgm:pt modelId="{7A4AC5AC-615A-47F2-98CA-4441A69763B0}">
      <dgm:prSet phldrT="[Texto]"/>
      <dgm:spPr/>
      <dgm:t>
        <a:bodyPr/>
        <a:lstStyle/>
        <a:p>
          <a:r>
            <a:rPr lang="es-ES" dirty="0" smtClean="0">
              <a:solidFill>
                <a:schemeClr val="tx1"/>
              </a:solidFill>
              <a:latin typeface="Garamond" pitchFamily="18" charset="0"/>
            </a:rPr>
            <a:t>Medida de Rendimiento</a:t>
          </a:r>
        </a:p>
      </dgm:t>
    </dgm:pt>
    <dgm:pt modelId="{50CB0E73-6B81-4641-A697-DFE58202437F}" type="parTrans" cxnId="{3EC32D5D-73AA-42E7-82C6-BC91B2F4222D}">
      <dgm:prSet/>
      <dgm:spPr/>
      <dgm:t>
        <a:bodyPr/>
        <a:lstStyle/>
        <a:p>
          <a:endParaRPr lang="es-ES">
            <a:solidFill>
              <a:schemeClr val="tx1"/>
            </a:solidFill>
            <a:latin typeface="Garamond" pitchFamily="18" charset="0"/>
          </a:endParaRPr>
        </a:p>
      </dgm:t>
    </dgm:pt>
    <dgm:pt modelId="{A2EFF3E3-758B-40DE-BABB-38CA46250957}" type="sibTrans" cxnId="{3EC32D5D-73AA-42E7-82C6-BC91B2F4222D}">
      <dgm:prSet/>
      <dgm:spPr/>
      <dgm:t>
        <a:bodyPr/>
        <a:lstStyle/>
        <a:p>
          <a:endParaRPr lang="es-ES">
            <a:solidFill>
              <a:schemeClr val="tx1"/>
            </a:solidFill>
            <a:latin typeface="Garamond" pitchFamily="18" charset="0"/>
          </a:endParaRPr>
        </a:p>
      </dgm:t>
    </dgm:pt>
    <dgm:pt modelId="{2BBD89AB-F20B-407D-8973-3C2CECDFABC5}">
      <dgm:prSet phldrT="[Texto]"/>
      <dgm:spPr/>
      <dgm:t>
        <a:bodyPr/>
        <a:lstStyle/>
        <a:p>
          <a:r>
            <a:rPr lang="es-ES" dirty="0" smtClean="0">
              <a:solidFill>
                <a:schemeClr val="tx1"/>
              </a:solidFill>
              <a:latin typeface="Garamond" pitchFamily="18" charset="0"/>
            </a:rPr>
            <a:t>Preparación  de Datos</a:t>
          </a:r>
          <a:endParaRPr lang="es-ES" dirty="0">
            <a:solidFill>
              <a:schemeClr val="tx1"/>
            </a:solidFill>
            <a:latin typeface="Garamond" pitchFamily="18" charset="0"/>
          </a:endParaRPr>
        </a:p>
      </dgm:t>
    </dgm:pt>
    <dgm:pt modelId="{10ACC1EE-5D14-4202-B584-243354EB93D1}" type="parTrans" cxnId="{9DFB4E3E-B4A7-4D91-8466-3C772A0A81F2}">
      <dgm:prSet/>
      <dgm:spPr/>
      <dgm:t>
        <a:bodyPr/>
        <a:lstStyle/>
        <a:p>
          <a:endParaRPr lang="es-ES">
            <a:solidFill>
              <a:schemeClr val="tx1"/>
            </a:solidFill>
          </a:endParaRPr>
        </a:p>
      </dgm:t>
    </dgm:pt>
    <dgm:pt modelId="{0A8A5B37-A902-429C-A2B9-DCEFAE51646B}" type="sibTrans" cxnId="{9DFB4E3E-B4A7-4D91-8466-3C772A0A81F2}">
      <dgm:prSet/>
      <dgm:spPr/>
      <dgm:t>
        <a:bodyPr/>
        <a:lstStyle/>
        <a:p>
          <a:endParaRPr lang="es-ES">
            <a:solidFill>
              <a:schemeClr val="tx1"/>
            </a:solidFill>
          </a:endParaRPr>
        </a:p>
      </dgm:t>
    </dgm:pt>
    <dgm:pt modelId="{C713B3FC-CB37-41DE-A9CC-39C5E9E91212}">
      <dgm:prSet phldrT="[Texto]"/>
      <dgm:spPr/>
      <dgm:t>
        <a:bodyPr/>
        <a:lstStyle/>
        <a:p>
          <a:r>
            <a:rPr lang="es-ES" dirty="0" smtClean="0">
              <a:solidFill>
                <a:schemeClr val="tx1"/>
              </a:solidFill>
              <a:latin typeface="Garamond" pitchFamily="18" charset="0"/>
            </a:rPr>
            <a:t>Mejora de Rendimiento</a:t>
          </a:r>
        </a:p>
      </dgm:t>
    </dgm:pt>
    <dgm:pt modelId="{88CC5A4C-6478-4172-AFE9-2FDF21082038}" type="parTrans" cxnId="{A71852A5-B395-4A13-874F-F58D794A6D34}">
      <dgm:prSet/>
      <dgm:spPr/>
      <dgm:t>
        <a:bodyPr/>
        <a:lstStyle/>
        <a:p>
          <a:endParaRPr lang="es-ES"/>
        </a:p>
      </dgm:t>
    </dgm:pt>
    <dgm:pt modelId="{97F3F3D7-A0E9-45B4-8407-277474FA335B}" type="sibTrans" cxnId="{A71852A5-B395-4A13-874F-F58D794A6D34}">
      <dgm:prSet/>
      <dgm:spPr/>
      <dgm:t>
        <a:bodyPr/>
        <a:lstStyle/>
        <a:p>
          <a:endParaRPr lang="es-ES"/>
        </a:p>
      </dgm:t>
    </dgm:pt>
    <dgm:pt modelId="{E375A7D9-8986-4CC7-A4D7-943BE670A607}">
      <dgm:prSet phldrT="[Texto]"/>
      <dgm:spPr/>
      <dgm:t>
        <a:bodyPr/>
        <a:lstStyle/>
        <a:p>
          <a:r>
            <a:rPr lang="es-ES" dirty="0" smtClean="0">
              <a:solidFill>
                <a:schemeClr val="tx1"/>
              </a:solidFill>
              <a:latin typeface="Garamond" pitchFamily="18" charset="0"/>
            </a:rPr>
            <a:t>Importación</a:t>
          </a:r>
          <a:endParaRPr lang="es-ES" dirty="0">
            <a:solidFill>
              <a:schemeClr val="tx1"/>
            </a:solidFill>
            <a:latin typeface="Garamond" pitchFamily="18" charset="0"/>
          </a:endParaRPr>
        </a:p>
      </dgm:t>
    </dgm:pt>
    <dgm:pt modelId="{56FCF0F8-F616-434F-AE7D-C4EDE7DA5C57}" type="parTrans" cxnId="{EDF868B1-9DE3-477F-87EE-D06260E498B2}">
      <dgm:prSet/>
      <dgm:spPr/>
      <dgm:t>
        <a:bodyPr/>
        <a:lstStyle/>
        <a:p>
          <a:endParaRPr lang="es-ES"/>
        </a:p>
      </dgm:t>
    </dgm:pt>
    <dgm:pt modelId="{AAE5B0CA-8E50-4AE1-9159-537C07208370}" type="sibTrans" cxnId="{EDF868B1-9DE3-477F-87EE-D06260E498B2}">
      <dgm:prSet/>
      <dgm:spPr/>
      <dgm:t>
        <a:bodyPr/>
        <a:lstStyle/>
        <a:p>
          <a:endParaRPr lang="es-ES"/>
        </a:p>
      </dgm:t>
    </dgm:pt>
    <dgm:pt modelId="{055C583D-17A4-47A1-99B1-1AA3453C4A15}">
      <dgm:prSet phldrT="[Texto]"/>
      <dgm:spPr/>
      <dgm:t>
        <a:bodyPr/>
        <a:lstStyle/>
        <a:p>
          <a:r>
            <a:rPr lang="es-ES" dirty="0" smtClean="0">
              <a:solidFill>
                <a:schemeClr val="tx1"/>
              </a:solidFill>
              <a:latin typeface="Garamond" pitchFamily="18" charset="0"/>
            </a:rPr>
            <a:t>Limpieza</a:t>
          </a:r>
          <a:endParaRPr lang="es-ES" dirty="0">
            <a:solidFill>
              <a:schemeClr val="tx1"/>
            </a:solidFill>
            <a:latin typeface="Garamond" pitchFamily="18" charset="0"/>
          </a:endParaRPr>
        </a:p>
      </dgm:t>
    </dgm:pt>
    <dgm:pt modelId="{74180B93-2840-4926-85CA-92FA73DE23F9}" type="parTrans" cxnId="{FDF1E4A3-DC6C-471C-BF73-682E39D9B3E6}">
      <dgm:prSet/>
      <dgm:spPr/>
      <dgm:t>
        <a:bodyPr/>
        <a:lstStyle/>
        <a:p>
          <a:endParaRPr lang="es-ES"/>
        </a:p>
      </dgm:t>
    </dgm:pt>
    <dgm:pt modelId="{69E5DD61-69A7-4E6F-A53E-AD2D0B5D2C29}" type="sibTrans" cxnId="{FDF1E4A3-DC6C-471C-BF73-682E39D9B3E6}">
      <dgm:prSet/>
      <dgm:spPr/>
      <dgm:t>
        <a:bodyPr/>
        <a:lstStyle/>
        <a:p>
          <a:endParaRPr lang="es-ES"/>
        </a:p>
      </dgm:t>
    </dgm:pt>
    <dgm:pt modelId="{2DC8CBC5-34B2-4513-B68D-88355055CB72}">
      <dgm:prSet phldrT="[Texto]"/>
      <dgm:spPr/>
      <dgm:t>
        <a:bodyPr/>
        <a:lstStyle/>
        <a:p>
          <a:r>
            <a:rPr lang="es-ES" dirty="0" smtClean="0">
              <a:solidFill>
                <a:schemeClr val="tx1"/>
              </a:solidFill>
              <a:latin typeface="Garamond" pitchFamily="18" charset="0"/>
            </a:rPr>
            <a:t>Datos Relevantes</a:t>
          </a:r>
          <a:endParaRPr lang="es-ES" dirty="0">
            <a:solidFill>
              <a:schemeClr val="tx1"/>
            </a:solidFill>
            <a:latin typeface="Garamond" pitchFamily="18" charset="0"/>
          </a:endParaRPr>
        </a:p>
      </dgm:t>
    </dgm:pt>
    <dgm:pt modelId="{28B10BF1-F99F-4778-AD5D-8526E1913E43}" type="parTrans" cxnId="{797AEDE9-7A6B-4781-86C1-F33D2F506B32}">
      <dgm:prSet/>
      <dgm:spPr/>
      <dgm:t>
        <a:bodyPr/>
        <a:lstStyle/>
        <a:p>
          <a:endParaRPr lang="es-ES"/>
        </a:p>
      </dgm:t>
    </dgm:pt>
    <dgm:pt modelId="{AD774D9E-EE42-49D8-8037-29FD2171042D}" type="sibTrans" cxnId="{797AEDE9-7A6B-4781-86C1-F33D2F506B32}">
      <dgm:prSet/>
      <dgm:spPr/>
      <dgm:t>
        <a:bodyPr/>
        <a:lstStyle/>
        <a:p>
          <a:endParaRPr lang="es-ES"/>
        </a:p>
      </dgm:t>
    </dgm:pt>
    <dgm:pt modelId="{6E31BE29-9A75-4B76-81E1-E849A649FD39}">
      <dgm:prSet phldrT="[Texto]"/>
      <dgm:spPr/>
      <dgm:t>
        <a:bodyPr/>
        <a:lstStyle/>
        <a:p>
          <a:r>
            <a:rPr lang="es-ES" dirty="0" smtClean="0">
              <a:solidFill>
                <a:schemeClr val="tx1"/>
              </a:solidFill>
              <a:latin typeface="Garamond" pitchFamily="18" charset="0"/>
            </a:rPr>
            <a:t>Datos Útiles</a:t>
          </a:r>
          <a:endParaRPr lang="es-ES" dirty="0">
            <a:solidFill>
              <a:schemeClr val="tx1"/>
            </a:solidFill>
            <a:latin typeface="Garamond" pitchFamily="18" charset="0"/>
          </a:endParaRPr>
        </a:p>
      </dgm:t>
    </dgm:pt>
    <dgm:pt modelId="{7A201903-FA08-4E1C-87B1-06261BD06EFA}" type="parTrans" cxnId="{E94F92E9-FB26-4EB6-99D6-CA50A9C159F8}">
      <dgm:prSet/>
      <dgm:spPr/>
      <dgm:t>
        <a:bodyPr/>
        <a:lstStyle/>
        <a:p>
          <a:endParaRPr lang="es-ES"/>
        </a:p>
      </dgm:t>
    </dgm:pt>
    <dgm:pt modelId="{A1311E3B-BB32-48C2-B3F7-5CB09F706CEB}" type="sibTrans" cxnId="{E94F92E9-FB26-4EB6-99D6-CA50A9C159F8}">
      <dgm:prSet/>
      <dgm:spPr/>
      <dgm:t>
        <a:bodyPr/>
        <a:lstStyle/>
        <a:p>
          <a:endParaRPr lang="es-ES"/>
        </a:p>
      </dgm:t>
    </dgm:pt>
    <dgm:pt modelId="{CE580295-C31F-4F97-9276-A2D488BEC9F0}">
      <dgm:prSet phldrT="[Texto]"/>
      <dgm:spPr/>
      <dgm:t>
        <a:bodyPr/>
        <a:lstStyle/>
        <a:p>
          <a:r>
            <a:rPr lang="es-ES" dirty="0" smtClean="0">
              <a:solidFill>
                <a:schemeClr val="tx1"/>
              </a:solidFill>
              <a:latin typeface="Garamond" pitchFamily="18" charset="0"/>
            </a:rPr>
            <a:t>Tipos de Algoritmos</a:t>
          </a:r>
        </a:p>
      </dgm:t>
    </dgm:pt>
    <dgm:pt modelId="{F30BDCFD-3E98-474B-903F-6531A6292B1C}" type="parTrans" cxnId="{C9F4251F-E9A2-4B67-96C3-E8C043FB082F}">
      <dgm:prSet/>
      <dgm:spPr/>
      <dgm:t>
        <a:bodyPr/>
        <a:lstStyle/>
        <a:p>
          <a:endParaRPr lang="es-ES"/>
        </a:p>
      </dgm:t>
    </dgm:pt>
    <dgm:pt modelId="{B488BDF2-78A2-4D5D-8AA2-138A246F0A4A}" type="sibTrans" cxnId="{C9F4251F-E9A2-4B67-96C3-E8C043FB082F}">
      <dgm:prSet/>
      <dgm:spPr/>
      <dgm:t>
        <a:bodyPr/>
        <a:lstStyle/>
        <a:p>
          <a:endParaRPr lang="es-ES"/>
        </a:p>
      </dgm:t>
    </dgm:pt>
    <dgm:pt modelId="{BEAB292A-93D8-4B67-9987-C4C088D0D9A8}">
      <dgm:prSet phldrT="[Texto]"/>
      <dgm:spPr/>
      <dgm:t>
        <a:bodyPr/>
        <a:lstStyle/>
        <a:p>
          <a:r>
            <a:rPr lang="es-ES" dirty="0" smtClean="0">
              <a:solidFill>
                <a:schemeClr val="tx1"/>
              </a:solidFill>
              <a:latin typeface="Garamond" pitchFamily="18" charset="0"/>
            </a:rPr>
            <a:t>Cómo se elige el adecuado</a:t>
          </a:r>
        </a:p>
      </dgm:t>
    </dgm:pt>
    <dgm:pt modelId="{C43182A6-E440-45C7-B967-83C826782722}" type="parTrans" cxnId="{54426BC4-942B-4825-9179-04DE4430E444}">
      <dgm:prSet/>
      <dgm:spPr/>
      <dgm:t>
        <a:bodyPr/>
        <a:lstStyle/>
        <a:p>
          <a:endParaRPr lang="es-ES"/>
        </a:p>
      </dgm:t>
    </dgm:pt>
    <dgm:pt modelId="{950CF89D-CEF5-48B1-927F-0019B0B805B2}" type="sibTrans" cxnId="{54426BC4-942B-4825-9179-04DE4430E444}">
      <dgm:prSet/>
      <dgm:spPr/>
      <dgm:t>
        <a:bodyPr/>
        <a:lstStyle/>
        <a:p>
          <a:endParaRPr lang="es-ES"/>
        </a:p>
      </dgm:t>
    </dgm:pt>
    <dgm:pt modelId="{6DDBC5D1-2B19-44F4-803A-870C9DADE121}">
      <dgm:prSet phldrT="[Texto]"/>
      <dgm:spPr/>
      <dgm:t>
        <a:bodyPr/>
        <a:lstStyle/>
        <a:p>
          <a:r>
            <a:rPr lang="es-ES" dirty="0" smtClean="0">
              <a:solidFill>
                <a:schemeClr val="tx1"/>
              </a:solidFill>
              <a:latin typeface="Garamond" pitchFamily="18" charset="0"/>
            </a:rPr>
            <a:t>Métodos para medir el rendimiento</a:t>
          </a:r>
        </a:p>
      </dgm:t>
    </dgm:pt>
    <dgm:pt modelId="{0F4C3364-EBD8-42CC-B702-C792C8B9573C}" type="parTrans" cxnId="{79DDC2A9-FEEB-4188-BD67-1D984C41DE5A}">
      <dgm:prSet/>
      <dgm:spPr/>
      <dgm:t>
        <a:bodyPr/>
        <a:lstStyle/>
        <a:p>
          <a:endParaRPr lang="es-ES"/>
        </a:p>
      </dgm:t>
    </dgm:pt>
    <dgm:pt modelId="{1ED1768E-E595-4BE1-9443-D959274DBD1F}" type="sibTrans" cxnId="{79DDC2A9-FEEB-4188-BD67-1D984C41DE5A}">
      <dgm:prSet/>
      <dgm:spPr/>
      <dgm:t>
        <a:bodyPr/>
        <a:lstStyle/>
        <a:p>
          <a:endParaRPr lang="es-ES"/>
        </a:p>
      </dgm:t>
    </dgm:pt>
    <dgm:pt modelId="{6FA265ED-72BA-497F-A420-4485D3DD492C}">
      <dgm:prSet phldrT="[Texto]"/>
      <dgm:spPr/>
      <dgm:t>
        <a:bodyPr/>
        <a:lstStyle/>
        <a:p>
          <a:r>
            <a:rPr lang="es-ES" dirty="0" smtClean="0">
              <a:solidFill>
                <a:schemeClr val="tx1"/>
              </a:solidFill>
              <a:latin typeface="Garamond" pitchFamily="18" charset="0"/>
            </a:rPr>
            <a:t>Qué indicador usar</a:t>
          </a:r>
        </a:p>
      </dgm:t>
    </dgm:pt>
    <dgm:pt modelId="{7B491C82-35F0-47DA-B517-7005FBB31886}" type="parTrans" cxnId="{A9A8FD53-F9A0-4AB2-80EC-D400F9B3154F}">
      <dgm:prSet/>
      <dgm:spPr/>
      <dgm:t>
        <a:bodyPr/>
        <a:lstStyle/>
        <a:p>
          <a:endParaRPr lang="es-ES"/>
        </a:p>
      </dgm:t>
    </dgm:pt>
    <dgm:pt modelId="{41A5021B-283B-490D-B27F-EBB6C62F0E26}" type="sibTrans" cxnId="{A9A8FD53-F9A0-4AB2-80EC-D400F9B3154F}">
      <dgm:prSet/>
      <dgm:spPr/>
      <dgm:t>
        <a:bodyPr/>
        <a:lstStyle/>
        <a:p>
          <a:endParaRPr lang="es-ES"/>
        </a:p>
      </dgm:t>
    </dgm:pt>
    <dgm:pt modelId="{8BA965C3-933E-453B-A554-2E65E92EEC69}">
      <dgm:prSet phldrT="[Texto]"/>
      <dgm:spPr/>
      <dgm:t>
        <a:bodyPr/>
        <a:lstStyle/>
        <a:p>
          <a:r>
            <a:rPr lang="es-ES" dirty="0" smtClean="0">
              <a:solidFill>
                <a:schemeClr val="tx1"/>
              </a:solidFill>
              <a:latin typeface="Garamond" pitchFamily="18" charset="0"/>
            </a:rPr>
            <a:t>Porqué un modelo puede funcionar mal</a:t>
          </a:r>
        </a:p>
      </dgm:t>
    </dgm:pt>
    <dgm:pt modelId="{E8A6E5EE-2230-4BBE-A908-415E1DD3F895}" type="parTrans" cxnId="{47C78F7B-6AB5-4741-916E-EFB5BD6EC490}">
      <dgm:prSet/>
      <dgm:spPr/>
      <dgm:t>
        <a:bodyPr/>
        <a:lstStyle/>
        <a:p>
          <a:endParaRPr lang="es-ES"/>
        </a:p>
      </dgm:t>
    </dgm:pt>
    <dgm:pt modelId="{4EF209F8-DD80-4F72-89EB-7C884A91FA6F}" type="sibTrans" cxnId="{47C78F7B-6AB5-4741-916E-EFB5BD6EC490}">
      <dgm:prSet/>
      <dgm:spPr/>
      <dgm:t>
        <a:bodyPr/>
        <a:lstStyle/>
        <a:p>
          <a:endParaRPr lang="es-ES"/>
        </a:p>
      </dgm:t>
    </dgm:pt>
    <dgm:pt modelId="{20D37905-14EF-41A2-9A5E-261C88C429F5}">
      <dgm:prSet phldrT="[Texto]"/>
      <dgm:spPr/>
      <dgm:t>
        <a:bodyPr/>
        <a:lstStyle/>
        <a:p>
          <a:r>
            <a:rPr lang="es-ES" dirty="0" smtClean="0">
              <a:solidFill>
                <a:schemeClr val="tx1"/>
              </a:solidFill>
              <a:latin typeface="Garamond" pitchFamily="18" charset="0"/>
            </a:rPr>
            <a:t>Técnicas para mejorar un modelo</a:t>
          </a:r>
        </a:p>
      </dgm:t>
    </dgm:pt>
    <dgm:pt modelId="{74FAAC8F-552B-43CA-9EF8-A45C36BF53C8}" type="parTrans" cxnId="{2FF59533-D7C0-4439-BAB9-E785CE2081E8}">
      <dgm:prSet/>
      <dgm:spPr/>
      <dgm:t>
        <a:bodyPr/>
        <a:lstStyle/>
        <a:p>
          <a:endParaRPr lang="es-ES"/>
        </a:p>
      </dgm:t>
    </dgm:pt>
    <dgm:pt modelId="{EB7C7474-1A8F-4332-9346-BFD6BE01446B}" type="sibTrans" cxnId="{2FF59533-D7C0-4439-BAB9-E785CE2081E8}">
      <dgm:prSet/>
      <dgm:spPr/>
      <dgm:t>
        <a:bodyPr/>
        <a:lstStyle/>
        <a:p>
          <a:endParaRPr lang="es-ES"/>
        </a:p>
      </dgm:t>
    </dgm:pt>
    <dgm:pt modelId="{7A71112B-E420-44C6-9B86-D750B0DBCB5C}" type="pres">
      <dgm:prSet presAssocID="{8A782F09-BD37-4905-9D07-6D23C4FAE36B}" presName="Name0" presStyleCnt="0">
        <dgm:presLayoutVars>
          <dgm:dir/>
          <dgm:animLvl val="lvl"/>
          <dgm:resizeHandles val="exact"/>
        </dgm:presLayoutVars>
      </dgm:prSet>
      <dgm:spPr/>
    </dgm:pt>
    <dgm:pt modelId="{3113CEAD-4830-4B7D-AAB5-06FED689CE66}" type="pres">
      <dgm:prSet presAssocID="{2BBD89AB-F20B-407D-8973-3C2CECDFABC5}" presName="linNode" presStyleCnt="0"/>
      <dgm:spPr/>
    </dgm:pt>
    <dgm:pt modelId="{95B1ED7B-96C6-4BA4-AF91-17E61BA1C43C}" type="pres">
      <dgm:prSet presAssocID="{2BBD89AB-F20B-407D-8973-3C2CECDFABC5}" presName="parentText" presStyleLbl="node1" presStyleIdx="0" presStyleCnt="5">
        <dgm:presLayoutVars>
          <dgm:chMax val="1"/>
          <dgm:bulletEnabled val="1"/>
        </dgm:presLayoutVars>
      </dgm:prSet>
      <dgm:spPr/>
      <dgm:t>
        <a:bodyPr/>
        <a:lstStyle/>
        <a:p>
          <a:endParaRPr lang="es-ES"/>
        </a:p>
      </dgm:t>
    </dgm:pt>
    <dgm:pt modelId="{42E6FAE1-EC1D-443E-8743-6A95E1332CA7}" type="pres">
      <dgm:prSet presAssocID="{2BBD89AB-F20B-407D-8973-3C2CECDFABC5}" presName="descendantText" presStyleLbl="alignAccFollowNode1" presStyleIdx="0" presStyleCnt="5">
        <dgm:presLayoutVars>
          <dgm:bulletEnabled val="1"/>
        </dgm:presLayoutVars>
      </dgm:prSet>
      <dgm:spPr/>
      <dgm:t>
        <a:bodyPr/>
        <a:lstStyle/>
        <a:p>
          <a:endParaRPr lang="es-ES"/>
        </a:p>
      </dgm:t>
    </dgm:pt>
    <dgm:pt modelId="{6BA5C2EC-B47C-42D1-B630-206BCA8496B5}" type="pres">
      <dgm:prSet presAssocID="{0A8A5B37-A902-429C-A2B9-DCEFAE51646B}" presName="sp" presStyleCnt="0"/>
      <dgm:spPr/>
    </dgm:pt>
    <dgm:pt modelId="{AA05A68C-F26C-4895-9EFC-A019CE539A1C}" type="pres">
      <dgm:prSet presAssocID="{5E3E608F-EE4F-4C7B-8911-4836B8D29EF4}" presName="linNode" presStyleCnt="0"/>
      <dgm:spPr/>
    </dgm:pt>
    <dgm:pt modelId="{CD8A40EE-8C90-47D0-9942-E4899B3B1BEF}" type="pres">
      <dgm:prSet presAssocID="{5E3E608F-EE4F-4C7B-8911-4836B8D29EF4}" presName="parentText" presStyleLbl="node1" presStyleIdx="1" presStyleCnt="5">
        <dgm:presLayoutVars>
          <dgm:chMax val="1"/>
          <dgm:bulletEnabled val="1"/>
        </dgm:presLayoutVars>
      </dgm:prSet>
      <dgm:spPr/>
      <dgm:t>
        <a:bodyPr/>
        <a:lstStyle/>
        <a:p>
          <a:endParaRPr lang="es-ES"/>
        </a:p>
      </dgm:t>
    </dgm:pt>
    <dgm:pt modelId="{395AF374-8F80-475A-A65E-8BEFC858836F}" type="pres">
      <dgm:prSet presAssocID="{5E3E608F-EE4F-4C7B-8911-4836B8D29EF4}" presName="descendantText" presStyleLbl="alignAccFollowNode1" presStyleIdx="1" presStyleCnt="5">
        <dgm:presLayoutVars>
          <dgm:bulletEnabled val="1"/>
        </dgm:presLayoutVars>
      </dgm:prSet>
      <dgm:spPr/>
      <dgm:t>
        <a:bodyPr/>
        <a:lstStyle/>
        <a:p>
          <a:endParaRPr lang="es-ES"/>
        </a:p>
      </dgm:t>
    </dgm:pt>
    <dgm:pt modelId="{9BF89B49-39C9-416F-9721-6E59F43124F4}" type="pres">
      <dgm:prSet presAssocID="{0B1E687F-E1B5-4F8A-9513-3C58618D0397}" presName="sp" presStyleCnt="0"/>
      <dgm:spPr/>
    </dgm:pt>
    <dgm:pt modelId="{131167FC-608D-494E-B006-B2FAB6BD8C6A}" type="pres">
      <dgm:prSet presAssocID="{6449155B-1CF5-4096-B3E4-3D7C9965D375}" presName="linNode" presStyleCnt="0"/>
      <dgm:spPr/>
    </dgm:pt>
    <dgm:pt modelId="{D948D3E8-C233-413F-8AE2-C10E020214EF}" type="pres">
      <dgm:prSet presAssocID="{6449155B-1CF5-4096-B3E4-3D7C9965D375}" presName="parentText" presStyleLbl="node1" presStyleIdx="2" presStyleCnt="5">
        <dgm:presLayoutVars>
          <dgm:chMax val="1"/>
          <dgm:bulletEnabled val="1"/>
        </dgm:presLayoutVars>
      </dgm:prSet>
      <dgm:spPr/>
      <dgm:t>
        <a:bodyPr/>
        <a:lstStyle/>
        <a:p>
          <a:endParaRPr lang="es-ES"/>
        </a:p>
      </dgm:t>
    </dgm:pt>
    <dgm:pt modelId="{C4C5D174-A6A4-40DC-9ADA-80E82852B2D0}" type="pres">
      <dgm:prSet presAssocID="{6449155B-1CF5-4096-B3E4-3D7C9965D375}" presName="descendantText" presStyleLbl="alignAccFollowNode1" presStyleIdx="2" presStyleCnt="5">
        <dgm:presLayoutVars>
          <dgm:bulletEnabled val="1"/>
        </dgm:presLayoutVars>
      </dgm:prSet>
      <dgm:spPr/>
      <dgm:t>
        <a:bodyPr/>
        <a:lstStyle/>
        <a:p>
          <a:endParaRPr lang="es-ES"/>
        </a:p>
      </dgm:t>
    </dgm:pt>
    <dgm:pt modelId="{E3897082-EA41-4BFA-9086-01F4DB0095BF}" type="pres">
      <dgm:prSet presAssocID="{F79E75F4-D4B3-4016-A9A2-A35910D9F3DF}" presName="sp" presStyleCnt="0"/>
      <dgm:spPr/>
    </dgm:pt>
    <dgm:pt modelId="{34A4C57D-B4C4-4463-9006-A669BC008B83}" type="pres">
      <dgm:prSet presAssocID="{7A4AC5AC-615A-47F2-98CA-4441A69763B0}" presName="linNode" presStyleCnt="0"/>
      <dgm:spPr/>
    </dgm:pt>
    <dgm:pt modelId="{5B64C58A-5DB2-4C50-BE2E-9D6885070A8F}" type="pres">
      <dgm:prSet presAssocID="{7A4AC5AC-615A-47F2-98CA-4441A69763B0}" presName="parentText" presStyleLbl="node1" presStyleIdx="3" presStyleCnt="5">
        <dgm:presLayoutVars>
          <dgm:chMax val="1"/>
          <dgm:bulletEnabled val="1"/>
        </dgm:presLayoutVars>
      </dgm:prSet>
      <dgm:spPr/>
      <dgm:t>
        <a:bodyPr/>
        <a:lstStyle/>
        <a:p>
          <a:endParaRPr lang="es-ES"/>
        </a:p>
      </dgm:t>
    </dgm:pt>
    <dgm:pt modelId="{217B006C-8EDE-4109-B625-355EAE4A1236}" type="pres">
      <dgm:prSet presAssocID="{7A4AC5AC-615A-47F2-98CA-4441A69763B0}" presName="descendantText" presStyleLbl="alignAccFollowNode1" presStyleIdx="3" presStyleCnt="5">
        <dgm:presLayoutVars>
          <dgm:bulletEnabled val="1"/>
        </dgm:presLayoutVars>
      </dgm:prSet>
      <dgm:spPr/>
      <dgm:t>
        <a:bodyPr/>
        <a:lstStyle/>
        <a:p>
          <a:endParaRPr lang="es-ES"/>
        </a:p>
      </dgm:t>
    </dgm:pt>
    <dgm:pt modelId="{336FD436-7438-4741-AC22-3E5735FB22E6}" type="pres">
      <dgm:prSet presAssocID="{A2EFF3E3-758B-40DE-BABB-38CA46250957}" presName="sp" presStyleCnt="0"/>
      <dgm:spPr/>
    </dgm:pt>
    <dgm:pt modelId="{D713746B-59BB-4230-A2AD-3A38FC096C26}" type="pres">
      <dgm:prSet presAssocID="{C713B3FC-CB37-41DE-A9CC-39C5E9E91212}" presName="linNode" presStyleCnt="0"/>
      <dgm:spPr/>
    </dgm:pt>
    <dgm:pt modelId="{A1D3F7EA-705E-40BF-85AF-105F8B247B98}" type="pres">
      <dgm:prSet presAssocID="{C713B3FC-CB37-41DE-A9CC-39C5E9E91212}" presName="parentText" presStyleLbl="node1" presStyleIdx="4" presStyleCnt="5">
        <dgm:presLayoutVars>
          <dgm:chMax val="1"/>
          <dgm:bulletEnabled val="1"/>
        </dgm:presLayoutVars>
      </dgm:prSet>
      <dgm:spPr/>
      <dgm:t>
        <a:bodyPr/>
        <a:lstStyle/>
        <a:p>
          <a:endParaRPr lang="es-ES"/>
        </a:p>
      </dgm:t>
    </dgm:pt>
    <dgm:pt modelId="{81A5B762-26EC-434D-AB65-DC3535255B29}" type="pres">
      <dgm:prSet presAssocID="{C713B3FC-CB37-41DE-A9CC-39C5E9E91212}" presName="descendantText" presStyleLbl="alignAccFollowNode1" presStyleIdx="4" presStyleCnt="5">
        <dgm:presLayoutVars>
          <dgm:bulletEnabled val="1"/>
        </dgm:presLayoutVars>
      </dgm:prSet>
      <dgm:spPr/>
      <dgm:t>
        <a:bodyPr/>
        <a:lstStyle/>
        <a:p>
          <a:endParaRPr lang="es-ES"/>
        </a:p>
      </dgm:t>
    </dgm:pt>
  </dgm:ptLst>
  <dgm:cxnLst>
    <dgm:cxn modelId="{F1B28E2C-CB0F-4161-8CE9-D3D5DC3375E7}" type="presOf" srcId="{7A4AC5AC-615A-47F2-98CA-4441A69763B0}" destId="{5B64C58A-5DB2-4C50-BE2E-9D6885070A8F}" srcOrd="0" destOrd="0" presId="urn:microsoft.com/office/officeart/2005/8/layout/vList5"/>
    <dgm:cxn modelId="{79DDC2A9-FEEB-4188-BD67-1D984C41DE5A}" srcId="{7A4AC5AC-615A-47F2-98CA-4441A69763B0}" destId="{6DDBC5D1-2B19-44F4-803A-870C9DADE121}" srcOrd="0" destOrd="0" parTransId="{0F4C3364-EBD8-42CC-B702-C792C8B9573C}" sibTransId="{1ED1768E-E595-4BE1-9443-D959274DBD1F}"/>
    <dgm:cxn modelId="{60140E1A-1EB9-49A9-B4A9-EF3308425FB1}" type="presOf" srcId="{6DDBC5D1-2B19-44F4-803A-870C9DADE121}" destId="{217B006C-8EDE-4109-B625-355EAE4A1236}" srcOrd="0" destOrd="0" presId="urn:microsoft.com/office/officeart/2005/8/layout/vList5"/>
    <dgm:cxn modelId="{3C9EA451-0430-4F25-9F4E-F92C39552652}" type="presOf" srcId="{BEAB292A-93D8-4B67-9987-C4C088D0D9A8}" destId="{C4C5D174-A6A4-40DC-9ADA-80E82852B2D0}" srcOrd="0" destOrd="1" presId="urn:microsoft.com/office/officeart/2005/8/layout/vList5"/>
    <dgm:cxn modelId="{FDF1E4A3-DC6C-471C-BF73-682E39D9B3E6}" srcId="{2BBD89AB-F20B-407D-8973-3C2CECDFABC5}" destId="{055C583D-17A4-47A1-99B1-1AA3453C4A15}" srcOrd="1" destOrd="0" parTransId="{74180B93-2840-4926-85CA-92FA73DE23F9}" sibTransId="{69E5DD61-69A7-4E6F-A53E-AD2D0B5D2C29}"/>
    <dgm:cxn modelId="{02DE7BC5-A8CF-46D9-8F35-7E7B71F19BFB}" type="presOf" srcId="{8BA965C3-933E-453B-A554-2E65E92EEC69}" destId="{81A5B762-26EC-434D-AB65-DC3535255B29}" srcOrd="0" destOrd="0" presId="urn:microsoft.com/office/officeart/2005/8/layout/vList5"/>
    <dgm:cxn modelId="{8590986C-76D5-4797-90D5-E240D297D21A}" type="presOf" srcId="{5E3E608F-EE4F-4C7B-8911-4836B8D29EF4}" destId="{CD8A40EE-8C90-47D0-9942-E4899B3B1BEF}" srcOrd="0" destOrd="0" presId="urn:microsoft.com/office/officeart/2005/8/layout/vList5"/>
    <dgm:cxn modelId="{DBDC60D4-472A-40DC-AE95-6FC3ECB914A5}" type="presOf" srcId="{6449155B-1CF5-4096-B3E4-3D7C9965D375}" destId="{D948D3E8-C233-413F-8AE2-C10E020214EF}" srcOrd="0" destOrd="0" presId="urn:microsoft.com/office/officeart/2005/8/layout/vList5"/>
    <dgm:cxn modelId="{C9F4251F-E9A2-4B67-96C3-E8C043FB082F}" srcId="{6449155B-1CF5-4096-B3E4-3D7C9965D375}" destId="{CE580295-C31F-4F97-9276-A2D488BEC9F0}" srcOrd="0" destOrd="0" parTransId="{F30BDCFD-3E98-474B-903F-6531A6292B1C}" sibTransId="{B488BDF2-78A2-4D5D-8AA2-138A246F0A4A}"/>
    <dgm:cxn modelId="{E94F92E9-FB26-4EB6-99D6-CA50A9C159F8}" srcId="{5E3E608F-EE4F-4C7B-8911-4836B8D29EF4}" destId="{6E31BE29-9A75-4B76-81E1-E849A649FD39}" srcOrd="1" destOrd="0" parTransId="{7A201903-FA08-4E1C-87B1-06261BD06EFA}" sibTransId="{A1311E3B-BB32-48C2-B3F7-5CB09F706CEB}"/>
    <dgm:cxn modelId="{C038DE7D-5AB3-41B3-A611-FEDB15538AA3}" type="presOf" srcId="{6E31BE29-9A75-4B76-81E1-E849A649FD39}" destId="{395AF374-8F80-475A-A65E-8BEFC858836F}" srcOrd="0" destOrd="1" presId="urn:microsoft.com/office/officeart/2005/8/layout/vList5"/>
    <dgm:cxn modelId="{86FF48B7-6B63-4752-93F1-B566B9315C4A}" type="presOf" srcId="{20D37905-14EF-41A2-9A5E-261C88C429F5}" destId="{81A5B762-26EC-434D-AB65-DC3535255B29}" srcOrd="0" destOrd="1" presId="urn:microsoft.com/office/officeart/2005/8/layout/vList5"/>
    <dgm:cxn modelId="{A71852A5-B395-4A13-874F-F58D794A6D34}" srcId="{8A782F09-BD37-4905-9D07-6D23C4FAE36B}" destId="{C713B3FC-CB37-41DE-A9CC-39C5E9E91212}" srcOrd="4" destOrd="0" parTransId="{88CC5A4C-6478-4172-AFE9-2FDF21082038}" sibTransId="{97F3F3D7-A0E9-45B4-8407-277474FA335B}"/>
    <dgm:cxn modelId="{5416B43E-AFD1-4B00-853B-00B7C12A562A}" type="presOf" srcId="{E375A7D9-8986-4CC7-A4D7-943BE670A607}" destId="{42E6FAE1-EC1D-443E-8743-6A95E1332CA7}" srcOrd="0" destOrd="0" presId="urn:microsoft.com/office/officeart/2005/8/layout/vList5"/>
    <dgm:cxn modelId="{3EC32D5D-73AA-42E7-82C6-BC91B2F4222D}" srcId="{8A782F09-BD37-4905-9D07-6D23C4FAE36B}" destId="{7A4AC5AC-615A-47F2-98CA-4441A69763B0}" srcOrd="3" destOrd="0" parTransId="{50CB0E73-6B81-4641-A697-DFE58202437F}" sibTransId="{A2EFF3E3-758B-40DE-BABB-38CA46250957}"/>
    <dgm:cxn modelId="{22E28FFB-4815-4E66-A4EB-4E38728DE9D1}" srcId="{8A782F09-BD37-4905-9D07-6D23C4FAE36B}" destId="{6449155B-1CF5-4096-B3E4-3D7C9965D375}" srcOrd="2" destOrd="0" parTransId="{BBF9E1FD-8886-4C91-BF29-0A820A362E22}" sibTransId="{F79E75F4-D4B3-4016-A9A2-A35910D9F3DF}"/>
    <dgm:cxn modelId="{A9A8FD53-F9A0-4AB2-80EC-D400F9B3154F}" srcId="{7A4AC5AC-615A-47F2-98CA-4441A69763B0}" destId="{6FA265ED-72BA-497F-A420-4485D3DD492C}" srcOrd="1" destOrd="0" parTransId="{7B491C82-35F0-47DA-B517-7005FBB31886}" sibTransId="{41A5021B-283B-490D-B27F-EBB6C62F0E26}"/>
    <dgm:cxn modelId="{EDF868B1-9DE3-477F-87EE-D06260E498B2}" srcId="{2BBD89AB-F20B-407D-8973-3C2CECDFABC5}" destId="{E375A7D9-8986-4CC7-A4D7-943BE670A607}" srcOrd="0" destOrd="0" parTransId="{56FCF0F8-F616-434F-AE7D-C4EDE7DA5C57}" sibTransId="{AAE5B0CA-8E50-4AE1-9159-537C07208370}"/>
    <dgm:cxn modelId="{17D2C52E-38E2-4C56-9DB1-645D3CD646AC}" srcId="{8A782F09-BD37-4905-9D07-6D23C4FAE36B}" destId="{5E3E608F-EE4F-4C7B-8911-4836B8D29EF4}" srcOrd="1" destOrd="0" parTransId="{6A5B5FD3-89AC-4802-8C52-09DCD1DA880E}" sibTransId="{0B1E687F-E1B5-4F8A-9513-3C58618D0397}"/>
    <dgm:cxn modelId="{0D0FB19A-2010-4DA0-A440-47299885A231}" type="presOf" srcId="{6FA265ED-72BA-497F-A420-4485D3DD492C}" destId="{217B006C-8EDE-4109-B625-355EAE4A1236}" srcOrd="0" destOrd="1" presId="urn:microsoft.com/office/officeart/2005/8/layout/vList5"/>
    <dgm:cxn modelId="{8FD117DC-A377-4DF5-8F91-389651FC9C52}" type="presOf" srcId="{2BBD89AB-F20B-407D-8973-3C2CECDFABC5}" destId="{95B1ED7B-96C6-4BA4-AF91-17E61BA1C43C}" srcOrd="0" destOrd="0" presId="urn:microsoft.com/office/officeart/2005/8/layout/vList5"/>
    <dgm:cxn modelId="{A99E18AC-5FF4-48A9-BC1F-55E7DD4E3141}" type="presOf" srcId="{C713B3FC-CB37-41DE-A9CC-39C5E9E91212}" destId="{A1D3F7EA-705E-40BF-85AF-105F8B247B98}" srcOrd="0" destOrd="0" presId="urn:microsoft.com/office/officeart/2005/8/layout/vList5"/>
    <dgm:cxn modelId="{0EF8EC83-B985-480D-9247-7828A810E028}" type="presOf" srcId="{2DC8CBC5-34B2-4513-B68D-88355055CB72}" destId="{395AF374-8F80-475A-A65E-8BEFC858836F}" srcOrd="0" destOrd="0" presId="urn:microsoft.com/office/officeart/2005/8/layout/vList5"/>
    <dgm:cxn modelId="{2FF59533-D7C0-4439-BAB9-E785CE2081E8}" srcId="{C713B3FC-CB37-41DE-A9CC-39C5E9E91212}" destId="{20D37905-14EF-41A2-9A5E-261C88C429F5}" srcOrd="1" destOrd="0" parTransId="{74FAAC8F-552B-43CA-9EF8-A45C36BF53C8}" sibTransId="{EB7C7474-1A8F-4332-9346-BFD6BE01446B}"/>
    <dgm:cxn modelId="{C2AFCC16-10BD-4B79-A954-7B1349944543}" type="presOf" srcId="{055C583D-17A4-47A1-99B1-1AA3453C4A15}" destId="{42E6FAE1-EC1D-443E-8743-6A95E1332CA7}" srcOrd="0" destOrd="1" presId="urn:microsoft.com/office/officeart/2005/8/layout/vList5"/>
    <dgm:cxn modelId="{47C78F7B-6AB5-4741-916E-EFB5BD6EC490}" srcId="{C713B3FC-CB37-41DE-A9CC-39C5E9E91212}" destId="{8BA965C3-933E-453B-A554-2E65E92EEC69}" srcOrd="0" destOrd="0" parTransId="{E8A6E5EE-2230-4BBE-A908-415E1DD3F895}" sibTransId="{4EF209F8-DD80-4F72-89EB-7C884A91FA6F}"/>
    <dgm:cxn modelId="{797AEDE9-7A6B-4781-86C1-F33D2F506B32}" srcId="{5E3E608F-EE4F-4C7B-8911-4836B8D29EF4}" destId="{2DC8CBC5-34B2-4513-B68D-88355055CB72}" srcOrd="0" destOrd="0" parTransId="{28B10BF1-F99F-4778-AD5D-8526E1913E43}" sibTransId="{AD774D9E-EE42-49D8-8037-29FD2171042D}"/>
    <dgm:cxn modelId="{173E5858-0089-4747-BCCF-8B7C676C48BF}" type="presOf" srcId="{8A782F09-BD37-4905-9D07-6D23C4FAE36B}" destId="{7A71112B-E420-44C6-9B86-D750B0DBCB5C}" srcOrd="0" destOrd="0" presId="urn:microsoft.com/office/officeart/2005/8/layout/vList5"/>
    <dgm:cxn modelId="{54426BC4-942B-4825-9179-04DE4430E444}" srcId="{6449155B-1CF5-4096-B3E4-3D7C9965D375}" destId="{BEAB292A-93D8-4B67-9987-C4C088D0D9A8}" srcOrd="1" destOrd="0" parTransId="{C43182A6-E440-45C7-B967-83C826782722}" sibTransId="{950CF89D-CEF5-48B1-927F-0019B0B805B2}"/>
    <dgm:cxn modelId="{9DFB4E3E-B4A7-4D91-8466-3C772A0A81F2}" srcId="{8A782F09-BD37-4905-9D07-6D23C4FAE36B}" destId="{2BBD89AB-F20B-407D-8973-3C2CECDFABC5}" srcOrd="0" destOrd="0" parTransId="{10ACC1EE-5D14-4202-B584-243354EB93D1}" sibTransId="{0A8A5B37-A902-429C-A2B9-DCEFAE51646B}"/>
    <dgm:cxn modelId="{CDA8B2BA-2BF0-448D-BC6C-F495400FB953}" type="presOf" srcId="{CE580295-C31F-4F97-9276-A2D488BEC9F0}" destId="{C4C5D174-A6A4-40DC-9ADA-80E82852B2D0}" srcOrd="0" destOrd="0" presId="urn:microsoft.com/office/officeart/2005/8/layout/vList5"/>
    <dgm:cxn modelId="{0946EDFF-1DF3-4657-858E-9516B7A7ED14}" type="presParOf" srcId="{7A71112B-E420-44C6-9B86-D750B0DBCB5C}" destId="{3113CEAD-4830-4B7D-AAB5-06FED689CE66}" srcOrd="0" destOrd="0" presId="urn:microsoft.com/office/officeart/2005/8/layout/vList5"/>
    <dgm:cxn modelId="{1CB6C3EF-794A-42F2-AF7F-17E8B2E8F421}" type="presParOf" srcId="{3113CEAD-4830-4B7D-AAB5-06FED689CE66}" destId="{95B1ED7B-96C6-4BA4-AF91-17E61BA1C43C}" srcOrd="0" destOrd="0" presId="urn:microsoft.com/office/officeart/2005/8/layout/vList5"/>
    <dgm:cxn modelId="{5C46AC21-0863-454F-AD1F-9821100C907B}" type="presParOf" srcId="{3113CEAD-4830-4B7D-AAB5-06FED689CE66}" destId="{42E6FAE1-EC1D-443E-8743-6A95E1332CA7}" srcOrd="1" destOrd="0" presId="urn:microsoft.com/office/officeart/2005/8/layout/vList5"/>
    <dgm:cxn modelId="{ABB0962D-7965-4E53-8299-57C984F82EA1}" type="presParOf" srcId="{7A71112B-E420-44C6-9B86-D750B0DBCB5C}" destId="{6BA5C2EC-B47C-42D1-B630-206BCA8496B5}" srcOrd="1" destOrd="0" presId="urn:microsoft.com/office/officeart/2005/8/layout/vList5"/>
    <dgm:cxn modelId="{2EB006F3-22EF-4C35-950A-05710CBEC159}" type="presParOf" srcId="{7A71112B-E420-44C6-9B86-D750B0DBCB5C}" destId="{AA05A68C-F26C-4895-9EFC-A019CE539A1C}" srcOrd="2" destOrd="0" presId="urn:microsoft.com/office/officeart/2005/8/layout/vList5"/>
    <dgm:cxn modelId="{9D9794F0-12A4-4763-8ADA-6C561EF6C737}" type="presParOf" srcId="{AA05A68C-F26C-4895-9EFC-A019CE539A1C}" destId="{CD8A40EE-8C90-47D0-9942-E4899B3B1BEF}" srcOrd="0" destOrd="0" presId="urn:microsoft.com/office/officeart/2005/8/layout/vList5"/>
    <dgm:cxn modelId="{859CBFD0-31C2-49C6-874B-2AB7B2AB1830}" type="presParOf" srcId="{AA05A68C-F26C-4895-9EFC-A019CE539A1C}" destId="{395AF374-8F80-475A-A65E-8BEFC858836F}" srcOrd="1" destOrd="0" presId="urn:microsoft.com/office/officeart/2005/8/layout/vList5"/>
    <dgm:cxn modelId="{D13AECD6-5298-48D1-AE49-DF465023C50F}" type="presParOf" srcId="{7A71112B-E420-44C6-9B86-D750B0DBCB5C}" destId="{9BF89B49-39C9-416F-9721-6E59F43124F4}" srcOrd="3" destOrd="0" presId="urn:microsoft.com/office/officeart/2005/8/layout/vList5"/>
    <dgm:cxn modelId="{D6BCE171-514E-4171-8293-C64827642B22}" type="presParOf" srcId="{7A71112B-E420-44C6-9B86-D750B0DBCB5C}" destId="{131167FC-608D-494E-B006-B2FAB6BD8C6A}" srcOrd="4" destOrd="0" presId="urn:microsoft.com/office/officeart/2005/8/layout/vList5"/>
    <dgm:cxn modelId="{FF452057-47C4-43C5-8B37-3305D7332C75}" type="presParOf" srcId="{131167FC-608D-494E-B006-B2FAB6BD8C6A}" destId="{D948D3E8-C233-413F-8AE2-C10E020214EF}" srcOrd="0" destOrd="0" presId="urn:microsoft.com/office/officeart/2005/8/layout/vList5"/>
    <dgm:cxn modelId="{F3BCC5E0-5C30-4455-AA90-8BC20C46EFC6}" type="presParOf" srcId="{131167FC-608D-494E-B006-B2FAB6BD8C6A}" destId="{C4C5D174-A6A4-40DC-9ADA-80E82852B2D0}" srcOrd="1" destOrd="0" presId="urn:microsoft.com/office/officeart/2005/8/layout/vList5"/>
    <dgm:cxn modelId="{BD223B7B-770B-47EE-B24E-B4CE144054C1}" type="presParOf" srcId="{7A71112B-E420-44C6-9B86-D750B0DBCB5C}" destId="{E3897082-EA41-4BFA-9086-01F4DB0095BF}" srcOrd="5" destOrd="0" presId="urn:microsoft.com/office/officeart/2005/8/layout/vList5"/>
    <dgm:cxn modelId="{7A4EDCD4-EBF9-4A25-83F7-D3EE412459F7}" type="presParOf" srcId="{7A71112B-E420-44C6-9B86-D750B0DBCB5C}" destId="{34A4C57D-B4C4-4463-9006-A669BC008B83}" srcOrd="6" destOrd="0" presId="urn:microsoft.com/office/officeart/2005/8/layout/vList5"/>
    <dgm:cxn modelId="{F2C0CC9B-A1C1-4959-BCFA-9BB126472A33}" type="presParOf" srcId="{34A4C57D-B4C4-4463-9006-A669BC008B83}" destId="{5B64C58A-5DB2-4C50-BE2E-9D6885070A8F}" srcOrd="0" destOrd="0" presId="urn:microsoft.com/office/officeart/2005/8/layout/vList5"/>
    <dgm:cxn modelId="{7DD2E38E-3522-445F-93B2-EE2C7AF603CC}" type="presParOf" srcId="{34A4C57D-B4C4-4463-9006-A669BC008B83}" destId="{217B006C-8EDE-4109-B625-355EAE4A1236}" srcOrd="1" destOrd="0" presId="urn:microsoft.com/office/officeart/2005/8/layout/vList5"/>
    <dgm:cxn modelId="{0EEC976A-8972-4669-97F0-5061EBB9A386}" type="presParOf" srcId="{7A71112B-E420-44C6-9B86-D750B0DBCB5C}" destId="{336FD436-7438-4741-AC22-3E5735FB22E6}" srcOrd="7" destOrd="0" presId="urn:microsoft.com/office/officeart/2005/8/layout/vList5"/>
    <dgm:cxn modelId="{CA4A083B-2E49-4E38-8BEF-3E9A7386C8F6}" type="presParOf" srcId="{7A71112B-E420-44C6-9B86-D750B0DBCB5C}" destId="{D713746B-59BB-4230-A2AD-3A38FC096C26}" srcOrd="8" destOrd="0" presId="urn:microsoft.com/office/officeart/2005/8/layout/vList5"/>
    <dgm:cxn modelId="{5D150F43-868B-4394-9C37-44E9A0EB606A}" type="presParOf" srcId="{D713746B-59BB-4230-A2AD-3A38FC096C26}" destId="{A1D3F7EA-705E-40BF-85AF-105F8B247B98}" srcOrd="0" destOrd="0" presId="urn:microsoft.com/office/officeart/2005/8/layout/vList5"/>
    <dgm:cxn modelId="{8A533775-39B1-43EE-ACF3-EBEF70DDF6B9}" type="presParOf" srcId="{D713746B-59BB-4230-A2AD-3A38FC096C26}" destId="{81A5B762-26EC-434D-AB65-DC3535255B2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A782F09-BD37-4905-9D07-6D23C4FAE36B}" type="doc">
      <dgm:prSet loTypeId="urn:microsoft.com/office/officeart/2005/8/layout/vList5" loCatId="list" qsTypeId="urn:microsoft.com/office/officeart/2005/8/quickstyle/simple4" qsCatId="simple" csTypeId="urn:microsoft.com/office/officeart/2005/8/colors/colorful1#7" csCatId="colorful" phldr="1"/>
      <dgm:spPr/>
    </dgm:pt>
    <dgm:pt modelId="{5E3E608F-EE4F-4C7B-8911-4836B8D29EF4}">
      <dgm:prSet phldrT="[Texto]"/>
      <dgm:spPr/>
      <dgm:t>
        <a:bodyPr/>
        <a:lstStyle/>
        <a:p>
          <a:r>
            <a:rPr lang="es-ES" dirty="0" smtClean="0">
              <a:solidFill>
                <a:schemeClr val="tx1"/>
              </a:solidFill>
              <a:latin typeface="Garamond" pitchFamily="18" charset="0"/>
            </a:rPr>
            <a:t>Ingeniería de Características</a:t>
          </a:r>
          <a:endParaRPr lang="es-ES" dirty="0">
            <a:solidFill>
              <a:schemeClr val="tx1"/>
            </a:solidFill>
            <a:latin typeface="Garamond" pitchFamily="18" charset="0"/>
          </a:endParaRPr>
        </a:p>
      </dgm:t>
    </dgm:pt>
    <dgm:pt modelId="{6A5B5FD3-89AC-4802-8C52-09DCD1DA880E}" type="parTrans" cxnId="{17D2C52E-38E2-4C56-9DB1-645D3CD646AC}">
      <dgm:prSet/>
      <dgm:spPr/>
      <dgm:t>
        <a:bodyPr/>
        <a:lstStyle/>
        <a:p>
          <a:endParaRPr lang="es-ES">
            <a:solidFill>
              <a:schemeClr val="tx1"/>
            </a:solidFill>
            <a:latin typeface="Garamond" pitchFamily="18" charset="0"/>
          </a:endParaRPr>
        </a:p>
      </dgm:t>
    </dgm:pt>
    <dgm:pt modelId="{0B1E687F-E1B5-4F8A-9513-3C58618D0397}" type="sibTrans" cxnId="{17D2C52E-38E2-4C56-9DB1-645D3CD646AC}">
      <dgm:prSet/>
      <dgm:spPr/>
      <dgm:t>
        <a:bodyPr/>
        <a:lstStyle/>
        <a:p>
          <a:endParaRPr lang="es-ES">
            <a:solidFill>
              <a:schemeClr val="tx1"/>
            </a:solidFill>
            <a:latin typeface="Garamond" pitchFamily="18" charset="0"/>
          </a:endParaRPr>
        </a:p>
      </dgm:t>
    </dgm:pt>
    <dgm:pt modelId="{6449155B-1CF5-4096-B3E4-3D7C9965D375}">
      <dgm:prSet phldrT="[Texto]"/>
      <dgm:spPr/>
      <dgm:t>
        <a:bodyPr/>
        <a:lstStyle/>
        <a:p>
          <a:r>
            <a:rPr lang="es-ES" dirty="0" smtClean="0">
              <a:solidFill>
                <a:schemeClr val="tx1"/>
              </a:solidFill>
              <a:latin typeface="Garamond" pitchFamily="18" charset="0"/>
            </a:rPr>
            <a:t>Modelado</a:t>
          </a:r>
        </a:p>
      </dgm:t>
    </dgm:pt>
    <dgm:pt modelId="{BBF9E1FD-8886-4C91-BF29-0A820A362E22}" type="parTrans" cxnId="{22E28FFB-4815-4E66-A4EB-4E38728DE9D1}">
      <dgm:prSet/>
      <dgm:spPr/>
      <dgm:t>
        <a:bodyPr/>
        <a:lstStyle/>
        <a:p>
          <a:endParaRPr lang="es-ES">
            <a:solidFill>
              <a:schemeClr val="tx1"/>
            </a:solidFill>
            <a:latin typeface="Garamond" pitchFamily="18" charset="0"/>
          </a:endParaRPr>
        </a:p>
      </dgm:t>
    </dgm:pt>
    <dgm:pt modelId="{F79E75F4-D4B3-4016-A9A2-A35910D9F3DF}" type="sibTrans" cxnId="{22E28FFB-4815-4E66-A4EB-4E38728DE9D1}">
      <dgm:prSet/>
      <dgm:spPr/>
      <dgm:t>
        <a:bodyPr/>
        <a:lstStyle/>
        <a:p>
          <a:endParaRPr lang="es-ES">
            <a:solidFill>
              <a:schemeClr val="tx1"/>
            </a:solidFill>
            <a:latin typeface="Garamond" pitchFamily="18" charset="0"/>
          </a:endParaRPr>
        </a:p>
      </dgm:t>
    </dgm:pt>
    <dgm:pt modelId="{7A4AC5AC-615A-47F2-98CA-4441A69763B0}">
      <dgm:prSet phldrT="[Texto]"/>
      <dgm:spPr/>
      <dgm:t>
        <a:bodyPr/>
        <a:lstStyle/>
        <a:p>
          <a:r>
            <a:rPr lang="es-ES" dirty="0" smtClean="0">
              <a:solidFill>
                <a:schemeClr val="tx1"/>
              </a:solidFill>
              <a:latin typeface="Garamond" pitchFamily="18" charset="0"/>
            </a:rPr>
            <a:t>Medida de Rendimiento</a:t>
          </a:r>
        </a:p>
      </dgm:t>
    </dgm:pt>
    <dgm:pt modelId="{50CB0E73-6B81-4641-A697-DFE58202437F}" type="parTrans" cxnId="{3EC32D5D-73AA-42E7-82C6-BC91B2F4222D}">
      <dgm:prSet/>
      <dgm:spPr/>
      <dgm:t>
        <a:bodyPr/>
        <a:lstStyle/>
        <a:p>
          <a:endParaRPr lang="es-ES">
            <a:solidFill>
              <a:schemeClr val="tx1"/>
            </a:solidFill>
            <a:latin typeface="Garamond" pitchFamily="18" charset="0"/>
          </a:endParaRPr>
        </a:p>
      </dgm:t>
    </dgm:pt>
    <dgm:pt modelId="{A2EFF3E3-758B-40DE-BABB-38CA46250957}" type="sibTrans" cxnId="{3EC32D5D-73AA-42E7-82C6-BC91B2F4222D}">
      <dgm:prSet/>
      <dgm:spPr/>
      <dgm:t>
        <a:bodyPr/>
        <a:lstStyle/>
        <a:p>
          <a:endParaRPr lang="es-ES">
            <a:solidFill>
              <a:schemeClr val="tx1"/>
            </a:solidFill>
            <a:latin typeface="Garamond" pitchFamily="18" charset="0"/>
          </a:endParaRPr>
        </a:p>
      </dgm:t>
    </dgm:pt>
    <dgm:pt modelId="{2BBD89AB-F20B-407D-8973-3C2CECDFABC5}">
      <dgm:prSet phldrT="[Texto]"/>
      <dgm:spPr/>
      <dgm:t>
        <a:bodyPr/>
        <a:lstStyle/>
        <a:p>
          <a:r>
            <a:rPr lang="es-ES" dirty="0" smtClean="0">
              <a:solidFill>
                <a:schemeClr val="tx1"/>
              </a:solidFill>
              <a:latin typeface="Garamond" pitchFamily="18" charset="0"/>
            </a:rPr>
            <a:t>Preparación  de Datos</a:t>
          </a:r>
          <a:endParaRPr lang="es-ES" dirty="0">
            <a:solidFill>
              <a:schemeClr val="tx1"/>
            </a:solidFill>
            <a:latin typeface="Garamond" pitchFamily="18" charset="0"/>
          </a:endParaRPr>
        </a:p>
      </dgm:t>
    </dgm:pt>
    <dgm:pt modelId="{10ACC1EE-5D14-4202-B584-243354EB93D1}" type="parTrans" cxnId="{9DFB4E3E-B4A7-4D91-8466-3C772A0A81F2}">
      <dgm:prSet/>
      <dgm:spPr/>
      <dgm:t>
        <a:bodyPr/>
        <a:lstStyle/>
        <a:p>
          <a:endParaRPr lang="es-ES">
            <a:solidFill>
              <a:schemeClr val="tx1"/>
            </a:solidFill>
          </a:endParaRPr>
        </a:p>
      </dgm:t>
    </dgm:pt>
    <dgm:pt modelId="{0A8A5B37-A902-429C-A2B9-DCEFAE51646B}" type="sibTrans" cxnId="{9DFB4E3E-B4A7-4D91-8466-3C772A0A81F2}">
      <dgm:prSet/>
      <dgm:spPr/>
      <dgm:t>
        <a:bodyPr/>
        <a:lstStyle/>
        <a:p>
          <a:endParaRPr lang="es-ES">
            <a:solidFill>
              <a:schemeClr val="tx1"/>
            </a:solidFill>
          </a:endParaRPr>
        </a:p>
      </dgm:t>
    </dgm:pt>
    <dgm:pt modelId="{C713B3FC-CB37-41DE-A9CC-39C5E9E91212}">
      <dgm:prSet phldrT="[Texto]"/>
      <dgm:spPr/>
      <dgm:t>
        <a:bodyPr/>
        <a:lstStyle/>
        <a:p>
          <a:r>
            <a:rPr lang="es-ES" dirty="0" smtClean="0">
              <a:solidFill>
                <a:schemeClr val="tx1"/>
              </a:solidFill>
              <a:latin typeface="Garamond" pitchFamily="18" charset="0"/>
            </a:rPr>
            <a:t>Mejora de Rendimiento</a:t>
          </a:r>
        </a:p>
      </dgm:t>
    </dgm:pt>
    <dgm:pt modelId="{88CC5A4C-6478-4172-AFE9-2FDF21082038}" type="parTrans" cxnId="{A71852A5-B395-4A13-874F-F58D794A6D34}">
      <dgm:prSet/>
      <dgm:spPr/>
      <dgm:t>
        <a:bodyPr/>
        <a:lstStyle/>
        <a:p>
          <a:endParaRPr lang="es-ES"/>
        </a:p>
      </dgm:t>
    </dgm:pt>
    <dgm:pt modelId="{97F3F3D7-A0E9-45B4-8407-277474FA335B}" type="sibTrans" cxnId="{A71852A5-B395-4A13-874F-F58D794A6D34}">
      <dgm:prSet/>
      <dgm:spPr/>
      <dgm:t>
        <a:bodyPr/>
        <a:lstStyle/>
        <a:p>
          <a:endParaRPr lang="es-ES"/>
        </a:p>
      </dgm:t>
    </dgm:pt>
    <dgm:pt modelId="{E375A7D9-8986-4CC7-A4D7-943BE670A607}">
      <dgm:prSet phldrT="[Texto]"/>
      <dgm:spPr/>
      <dgm:t>
        <a:bodyPr/>
        <a:lstStyle/>
        <a:p>
          <a:r>
            <a:rPr lang="es-ES" dirty="0" smtClean="0">
              <a:solidFill>
                <a:schemeClr val="tx1"/>
              </a:solidFill>
              <a:latin typeface="Garamond" pitchFamily="18" charset="0"/>
            </a:rPr>
            <a:t>Importación</a:t>
          </a:r>
          <a:endParaRPr lang="es-ES" dirty="0">
            <a:solidFill>
              <a:schemeClr val="tx1"/>
            </a:solidFill>
            <a:latin typeface="Garamond" pitchFamily="18" charset="0"/>
          </a:endParaRPr>
        </a:p>
      </dgm:t>
    </dgm:pt>
    <dgm:pt modelId="{56FCF0F8-F616-434F-AE7D-C4EDE7DA5C57}" type="parTrans" cxnId="{EDF868B1-9DE3-477F-87EE-D06260E498B2}">
      <dgm:prSet/>
      <dgm:spPr/>
      <dgm:t>
        <a:bodyPr/>
        <a:lstStyle/>
        <a:p>
          <a:endParaRPr lang="es-ES"/>
        </a:p>
      </dgm:t>
    </dgm:pt>
    <dgm:pt modelId="{AAE5B0CA-8E50-4AE1-9159-537C07208370}" type="sibTrans" cxnId="{EDF868B1-9DE3-477F-87EE-D06260E498B2}">
      <dgm:prSet/>
      <dgm:spPr/>
      <dgm:t>
        <a:bodyPr/>
        <a:lstStyle/>
        <a:p>
          <a:endParaRPr lang="es-ES"/>
        </a:p>
      </dgm:t>
    </dgm:pt>
    <dgm:pt modelId="{055C583D-17A4-47A1-99B1-1AA3453C4A15}">
      <dgm:prSet phldrT="[Texto]"/>
      <dgm:spPr/>
      <dgm:t>
        <a:bodyPr/>
        <a:lstStyle/>
        <a:p>
          <a:r>
            <a:rPr lang="es-ES" dirty="0" smtClean="0">
              <a:solidFill>
                <a:schemeClr val="tx1"/>
              </a:solidFill>
              <a:latin typeface="Garamond" pitchFamily="18" charset="0"/>
            </a:rPr>
            <a:t>Limpieza</a:t>
          </a:r>
          <a:endParaRPr lang="es-ES" dirty="0">
            <a:solidFill>
              <a:schemeClr val="tx1"/>
            </a:solidFill>
            <a:latin typeface="Garamond" pitchFamily="18" charset="0"/>
          </a:endParaRPr>
        </a:p>
      </dgm:t>
    </dgm:pt>
    <dgm:pt modelId="{74180B93-2840-4926-85CA-92FA73DE23F9}" type="parTrans" cxnId="{FDF1E4A3-DC6C-471C-BF73-682E39D9B3E6}">
      <dgm:prSet/>
      <dgm:spPr/>
      <dgm:t>
        <a:bodyPr/>
        <a:lstStyle/>
        <a:p>
          <a:endParaRPr lang="es-ES"/>
        </a:p>
      </dgm:t>
    </dgm:pt>
    <dgm:pt modelId="{69E5DD61-69A7-4E6F-A53E-AD2D0B5D2C29}" type="sibTrans" cxnId="{FDF1E4A3-DC6C-471C-BF73-682E39D9B3E6}">
      <dgm:prSet/>
      <dgm:spPr/>
      <dgm:t>
        <a:bodyPr/>
        <a:lstStyle/>
        <a:p>
          <a:endParaRPr lang="es-ES"/>
        </a:p>
      </dgm:t>
    </dgm:pt>
    <dgm:pt modelId="{2DC8CBC5-34B2-4513-B68D-88355055CB72}">
      <dgm:prSet phldrT="[Texto]"/>
      <dgm:spPr/>
      <dgm:t>
        <a:bodyPr/>
        <a:lstStyle/>
        <a:p>
          <a:r>
            <a:rPr lang="es-ES" dirty="0" smtClean="0">
              <a:solidFill>
                <a:schemeClr val="tx1"/>
              </a:solidFill>
              <a:latin typeface="Garamond" pitchFamily="18" charset="0"/>
            </a:rPr>
            <a:t>Datos Relevantes</a:t>
          </a:r>
          <a:endParaRPr lang="es-ES" dirty="0">
            <a:solidFill>
              <a:schemeClr val="tx1"/>
            </a:solidFill>
            <a:latin typeface="Garamond" pitchFamily="18" charset="0"/>
          </a:endParaRPr>
        </a:p>
      </dgm:t>
    </dgm:pt>
    <dgm:pt modelId="{28B10BF1-F99F-4778-AD5D-8526E1913E43}" type="parTrans" cxnId="{797AEDE9-7A6B-4781-86C1-F33D2F506B32}">
      <dgm:prSet/>
      <dgm:spPr/>
      <dgm:t>
        <a:bodyPr/>
        <a:lstStyle/>
        <a:p>
          <a:endParaRPr lang="es-ES"/>
        </a:p>
      </dgm:t>
    </dgm:pt>
    <dgm:pt modelId="{AD774D9E-EE42-49D8-8037-29FD2171042D}" type="sibTrans" cxnId="{797AEDE9-7A6B-4781-86C1-F33D2F506B32}">
      <dgm:prSet/>
      <dgm:spPr/>
      <dgm:t>
        <a:bodyPr/>
        <a:lstStyle/>
        <a:p>
          <a:endParaRPr lang="es-ES"/>
        </a:p>
      </dgm:t>
    </dgm:pt>
    <dgm:pt modelId="{6E31BE29-9A75-4B76-81E1-E849A649FD39}">
      <dgm:prSet phldrT="[Texto]"/>
      <dgm:spPr/>
      <dgm:t>
        <a:bodyPr/>
        <a:lstStyle/>
        <a:p>
          <a:r>
            <a:rPr lang="es-ES" dirty="0" smtClean="0">
              <a:solidFill>
                <a:schemeClr val="tx1"/>
              </a:solidFill>
              <a:latin typeface="Garamond" pitchFamily="18" charset="0"/>
            </a:rPr>
            <a:t>Datos Útiles</a:t>
          </a:r>
          <a:endParaRPr lang="es-ES" dirty="0">
            <a:solidFill>
              <a:schemeClr val="tx1"/>
            </a:solidFill>
            <a:latin typeface="Garamond" pitchFamily="18" charset="0"/>
          </a:endParaRPr>
        </a:p>
      </dgm:t>
    </dgm:pt>
    <dgm:pt modelId="{7A201903-FA08-4E1C-87B1-06261BD06EFA}" type="parTrans" cxnId="{E94F92E9-FB26-4EB6-99D6-CA50A9C159F8}">
      <dgm:prSet/>
      <dgm:spPr/>
      <dgm:t>
        <a:bodyPr/>
        <a:lstStyle/>
        <a:p>
          <a:endParaRPr lang="es-ES"/>
        </a:p>
      </dgm:t>
    </dgm:pt>
    <dgm:pt modelId="{A1311E3B-BB32-48C2-B3F7-5CB09F706CEB}" type="sibTrans" cxnId="{E94F92E9-FB26-4EB6-99D6-CA50A9C159F8}">
      <dgm:prSet/>
      <dgm:spPr/>
      <dgm:t>
        <a:bodyPr/>
        <a:lstStyle/>
        <a:p>
          <a:endParaRPr lang="es-ES"/>
        </a:p>
      </dgm:t>
    </dgm:pt>
    <dgm:pt modelId="{CE580295-C31F-4F97-9276-A2D488BEC9F0}">
      <dgm:prSet phldrT="[Texto]"/>
      <dgm:spPr/>
      <dgm:t>
        <a:bodyPr/>
        <a:lstStyle/>
        <a:p>
          <a:r>
            <a:rPr lang="es-ES" dirty="0" smtClean="0">
              <a:solidFill>
                <a:schemeClr val="tx1"/>
              </a:solidFill>
              <a:latin typeface="Garamond" pitchFamily="18" charset="0"/>
            </a:rPr>
            <a:t>Tipos de Algoritmos</a:t>
          </a:r>
        </a:p>
      </dgm:t>
    </dgm:pt>
    <dgm:pt modelId="{F30BDCFD-3E98-474B-903F-6531A6292B1C}" type="parTrans" cxnId="{C9F4251F-E9A2-4B67-96C3-E8C043FB082F}">
      <dgm:prSet/>
      <dgm:spPr/>
      <dgm:t>
        <a:bodyPr/>
        <a:lstStyle/>
        <a:p>
          <a:endParaRPr lang="es-ES"/>
        </a:p>
      </dgm:t>
    </dgm:pt>
    <dgm:pt modelId="{B488BDF2-78A2-4D5D-8AA2-138A246F0A4A}" type="sibTrans" cxnId="{C9F4251F-E9A2-4B67-96C3-E8C043FB082F}">
      <dgm:prSet/>
      <dgm:spPr/>
      <dgm:t>
        <a:bodyPr/>
        <a:lstStyle/>
        <a:p>
          <a:endParaRPr lang="es-ES"/>
        </a:p>
      </dgm:t>
    </dgm:pt>
    <dgm:pt modelId="{BEAB292A-93D8-4B67-9987-C4C088D0D9A8}">
      <dgm:prSet phldrT="[Texto]"/>
      <dgm:spPr/>
      <dgm:t>
        <a:bodyPr/>
        <a:lstStyle/>
        <a:p>
          <a:r>
            <a:rPr lang="es-ES" dirty="0" smtClean="0">
              <a:solidFill>
                <a:schemeClr val="tx1"/>
              </a:solidFill>
              <a:latin typeface="Garamond" pitchFamily="18" charset="0"/>
            </a:rPr>
            <a:t>Cómo se elige el adecuado</a:t>
          </a:r>
        </a:p>
      </dgm:t>
    </dgm:pt>
    <dgm:pt modelId="{C43182A6-E440-45C7-B967-83C826782722}" type="parTrans" cxnId="{54426BC4-942B-4825-9179-04DE4430E444}">
      <dgm:prSet/>
      <dgm:spPr/>
      <dgm:t>
        <a:bodyPr/>
        <a:lstStyle/>
        <a:p>
          <a:endParaRPr lang="es-ES"/>
        </a:p>
      </dgm:t>
    </dgm:pt>
    <dgm:pt modelId="{950CF89D-CEF5-48B1-927F-0019B0B805B2}" type="sibTrans" cxnId="{54426BC4-942B-4825-9179-04DE4430E444}">
      <dgm:prSet/>
      <dgm:spPr/>
      <dgm:t>
        <a:bodyPr/>
        <a:lstStyle/>
        <a:p>
          <a:endParaRPr lang="es-ES"/>
        </a:p>
      </dgm:t>
    </dgm:pt>
    <dgm:pt modelId="{6DDBC5D1-2B19-44F4-803A-870C9DADE121}">
      <dgm:prSet phldrT="[Texto]"/>
      <dgm:spPr/>
      <dgm:t>
        <a:bodyPr/>
        <a:lstStyle/>
        <a:p>
          <a:r>
            <a:rPr lang="es-ES" dirty="0" smtClean="0">
              <a:solidFill>
                <a:schemeClr val="tx1"/>
              </a:solidFill>
              <a:latin typeface="Garamond" pitchFamily="18" charset="0"/>
            </a:rPr>
            <a:t>Métodos para medir el rendimiento</a:t>
          </a:r>
        </a:p>
      </dgm:t>
    </dgm:pt>
    <dgm:pt modelId="{0F4C3364-EBD8-42CC-B702-C792C8B9573C}" type="parTrans" cxnId="{79DDC2A9-FEEB-4188-BD67-1D984C41DE5A}">
      <dgm:prSet/>
      <dgm:spPr/>
      <dgm:t>
        <a:bodyPr/>
        <a:lstStyle/>
        <a:p>
          <a:endParaRPr lang="es-ES"/>
        </a:p>
      </dgm:t>
    </dgm:pt>
    <dgm:pt modelId="{1ED1768E-E595-4BE1-9443-D959274DBD1F}" type="sibTrans" cxnId="{79DDC2A9-FEEB-4188-BD67-1D984C41DE5A}">
      <dgm:prSet/>
      <dgm:spPr/>
      <dgm:t>
        <a:bodyPr/>
        <a:lstStyle/>
        <a:p>
          <a:endParaRPr lang="es-ES"/>
        </a:p>
      </dgm:t>
    </dgm:pt>
    <dgm:pt modelId="{6FA265ED-72BA-497F-A420-4485D3DD492C}">
      <dgm:prSet phldrT="[Texto]"/>
      <dgm:spPr/>
      <dgm:t>
        <a:bodyPr/>
        <a:lstStyle/>
        <a:p>
          <a:r>
            <a:rPr lang="es-ES" dirty="0" smtClean="0">
              <a:solidFill>
                <a:schemeClr val="tx1"/>
              </a:solidFill>
              <a:latin typeface="Garamond" pitchFamily="18" charset="0"/>
            </a:rPr>
            <a:t>Qué indicador usar</a:t>
          </a:r>
        </a:p>
      </dgm:t>
    </dgm:pt>
    <dgm:pt modelId="{7B491C82-35F0-47DA-B517-7005FBB31886}" type="parTrans" cxnId="{A9A8FD53-F9A0-4AB2-80EC-D400F9B3154F}">
      <dgm:prSet/>
      <dgm:spPr/>
      <dgm:t>
        <a:bodyPr/>
        <a:lstStyle/>
        <a:p>
          <a:endParaRPr lang="es-ES"/>
        </a:p>
      </dgm:t>
    </dgm:pt>
    <dgm:pt modelId="{41A5021B-283B-490D-B27F-EBB6C62F0E26}" type="sibTrans" cxnId="{A9A8FD53-F9A0-4AB2-80EC-D400F9B3154F}">
      <dgm:prSet/>
      <dgm:spPr/>
      <dgm:t>
        <a:bodyPr/>
        <a:lstStyle/>
        <a:p>
          <a:endParaRPr lang="es-ES"/>
        </a:p>
      </dgm:t>
    </dgm:pt>
    <dgm:pt modelId="{8BA965C3-933E-453B-A554-2E65E92EEC69}">
      <dgm:prSet phldrT="[Texto]"/>
      <dgm:spPr/>
      <dgm:t>
        <a:bodyPr/>
        <a:lstStyle/>
        <a:p>
          <a:r>
            <a:rPr lang="es-ES" dirty="0" smtClean="0">
              <a:solidFill>
                <a:schemeClr val="tx1"/>
              </a:solidFill>
              <a:latin typeface="Garamond" pitchFamily="18" charset="0"/>
            </a:rPr>
            <a:t>Porqué un modelo puede funcionar mal</a:t>
          </a:r>
        </a:p>
      </dgm:t>
    </dgm:pt>
    <dgm:pt modelId="{E8A6E5EE-2230-4BBE-A908-415E1DD3F895}" type="parTrans" cxnId="{47C78F7B-6AB5-4741-916E-EFB5BD6EC490}">
      <dgm:prSet/>
      <dgm:spPr/>
      <dgm:t>
        <a:bodyPr/>
        <a:lstStyle/>
        <a:p>
          <a:endParaRPr lang="es-ES"/>
        </a:p>
      </dgm:t>
    </dgm:pt>
    <dgm:pt modelId="{4EF209F8-DD80-4F72-89EB-7C884A91FA6F}" type="sibTrans" cxnId="{47C78F7B-6AB5-4741-916E-EFB5BD6EC490}">
      <dgm:prSet/>
      <dgm:spPr/>
      <dgm:t>
        <a:bodyPr/>
        <a:lstStyle/>
        <a:p>
          <a:endParaRPr lang="es-ES"/>
        </a:p>
      </dgm:t>
    </dgm:pt>
    <dgm:pt modelId="{20D37905-14EF-41A2-9A5E-261C88C429F5}">
      <dgm:prSet phldrT="[Texto]"/>
      <dgm:spPr/>
      <dgm:t>
        <a:bodyPr/>
        <a:lstStyle/>
        <a:p>
          <a:r>
            <a:rPr lang="es-ES" dirty="0" smtClean="0">
              <a:solidFill>
                <a:schemeClr val="tx1"/>
              </a:solidFill>
              <a:latin typeface="Garamond" pitchFamily="18" charset="0"/>
            </a:rPr>
            <a:t>Técnicas para mejorar un modelo</a:t>
          </a:r>
        </a:p>
      </dgm:t>
    </dgm:pt>
    <dgm:pt modelId="{74FAAC8F-552B-43CA-9EF8-A45C36BF53C8}" type="parTrans" cxnId="{2FF59533-D7C0-4439-BAB9-E785CE2081E8}">
      <dgm:prSet/>
      <dgm:spPr/>
      <dgm:t>
        <a:bodyPr/>
        <a:lstStyle/>
        <a:p>
          <a:endParaRPr lang="es-ES"/>
        </a:p>
      </dgm:t>
    </dgm:pt>
    <dgm:pt modelId="{EB7C7474-1A8F-4332-9346-BFD6BE01446B}" type="sibTrans" cxnId="{2FF59533-D7C0-4439-BAB9-E785CE2081E8}">
      <dgm:prSet/>
      <dgm:spPr/>
      <dgm:t>
        <a:bodyPr/>
        <a:lstStyle/>
        <a:p>
          <a:endParaRPr lang="es-ES"/>
        </a:p>
      </dgm:t>
    </dgm:pt>
    <dgm:pt modelId="{7A71112B-E420-44C6-9B86-D750B0DBCB5C}" type="pres">
      <dgm:prSet presAssocID="{8A782F09-BD37-4905-9D07-6D23C4FAE36B}" presName="Name0" presStyleCnt="0">
        <dgm:presLayoutVars>
          <dgm:dir/>
          <dgm:animLvl val="lvl"/>
          <dgm:resizeHandles val="exact"/>
        </dgm:presLayoutVars>
      </dgm:prSet>
      <dgm:spPr/>
    </dgm:pt>
    <dgm:pt modelId="{3113CEAD-4830-4B7D-AAB5-06FED689CE66}" type="pres">
      <dgm:prSet presAssocID="{2BBD89AB-F20B-407D-8973-3C2CECDFABC5}" presName="linNode" presStyleCnt="0"/>
      <dgm:spPr/>
    </dgm:pt>
    <dgm:pt modelId="{95B1ED7B-96C6-4BA4-AF91-17E61BA1C43C}" type="pres">
      <dgm:prSet presAssocID="{2BBD89AB-F20B-407D-8973-3C2CECDFABC5}" presName="parentText" presStyleLbl="node1" presStyleIdx="0" presStyleCnt="5">
        <dgm:presLayoutVars>
          <dgm:chMax val="1"/>
          <dgm:bulletEnabled val="1"/>
        </dgm:presLayoutVars>
      </dgm:prSet>
      <dgm:spPr/>
      <dgm:t>
        <a:bodyPr/>
        <a:lstStyle/>
        <a:p>
          <a:endParaRPr lang="es-ES"/>
        </a:p>
      </dgm:t>
    </dgm:pt>
    <dgm:pt modelId="{42E6FAE1-EC1D-443E-8743-6A95E1332CA7}" type="pres">
      <dgm:prSet presAssocID="{2BBD89AB-F20B-407D-8973-3C2CECDFABC5}" presName="descendantText" presStyleLbl="alignAccFollowNode1" presStyleIdx="0" presStyleCnt="5">
        <dgm:presLayoutVars>
          <dgm:bulletEnabled val="1"/>
        </dgm:presLayoutVars>
      </dgm:prSet>
      <dgm:spPr/>
      <dgm:t>
        <a:bodyPr/>
        <a:lstStyle/>
        <a:p>
          <a:endParaRPr lang="es-ES"/>
        </a:p>
      </dgm:t>
    </dgm:pt>
    <dgm:pt modelId="{6BA5C2EC-B47C-42D1-B630-206BCA8496B5}" type="pres">
      <dgm:prSet presAssocID="{0A8A5B37-A902-429C-A2B9-DCEFAE51646B}" presName="sp" presStyleCnt="0"/>
      <dgm:spPr/>
    </dgm:pt>
    <dgm:pt modelId="{AA05A68C-F26C-4895-9EFC-A019CE539A1C}" type="pres">
      <dgm:prSet presAssocID="{5E3E608F-EE4F-4C7B-8911-4836B8D29EF4}" presName="linNode" presStyleCnt="0"/>
      <dgm:spPr/>
    </dgm:pt>
    <dgm:pt modelId="{CD8A40EE-8C90-47D0-9942-E4899B3B1BEF}" type="pres">
      <dgm:prSet presAssocID="{5E3E608F-EE4F-4C7B-8911-4836B8D29EF4}" presName="parentText" presStyleLbl="node1" presStyleIdx="1" presStyleCnt="5">
        <dgm:presLayoutVars>
          <dgm:chMax val="1"/>
          <dgm:bulletEnabled val="1"/>
        </dgm:presLayoutVars>
      </dgm:prSet>
      <dgm:spPr/>
      <dgm:t>
        <a:bodyPr/>
        <a:lstStyle/>
        <a:p>
          <a:endParaRPr lang="es-ES"/>
        </a:p>
      </dgm:t>
    </dgm:pt>
    <dgm:pt modelId="{395AF374-8F80-475A-A65E-8BEFC858836F}" type="pres">
      <dgm:prSet presAssocID="{5E3E608F-EE4F-4C7B-8911-4836B8D29EF4}" presName="descendantText" presStyleLbl="alignAccFollowNode1" presStyleIdx="1" presStyleCnt="5">
        <dgm:presLayoutVars>
          <dgm:bulletEnabled val="1"/>
        </dgm:presLayoutVars>
      </dgm:prSet>
      <dgm:spPr/>
      <dgm:t>
        <a:bodyPr/>
        <a:lstStyle/>
        <a:p>
          <a:endParaRPr lang="es-ES"/>
        </a:p>
      </dgm:t>
    </dgm:pt>
    <dgm:pt modelId="{9BF89B49-39C9-416F-9721-6E59F43124F4}" type="pres">
      <dgm:prSet presAssocID="{0B1E687F-E1B5-4F8A-9513-3C58618D0397}" presName="sp" presStyleCnt="0"/>
      <dgm:spPr/>
    </dgm:pt>
    <dgm:pt modelId="{131167FC-608D-494E-B006-B2FAB6BD8C6A}" type="pres">
      <dgm:prSet presAssocID="{6449155B-1CF5-4096-B3E4-3D7C9965D375}" presName="linNode" presStyleCnt="0"/>
      <dgm:spPr/>
    </dgm:pt>
    <dgm:pt modelId="{D948D3E8-C233-413F-8AE2-C10E020214EF}" type="pres">
      <dgm:prSet presAssocID="{6449155B-1CF5-4096-B3E4-3D7C9965D375}" presName="parentText" presStyleLbl="node1" presStyleIdx="2" presStyleCnt="5">
        <dgm:presLayoutVars>
          <dgm:chMax val="1"/>
          <dgm:bulletEnabled val="1"/>
        </dgm:presLayoutVars>
      </dgm:prSet>
      <dgm:spPr/>
      <dgm:t>
        <a:bodyPr/>
        <a:lstStyle/>
        <a:p>
          <a:endParaRPr lang="es-ES"/>
        </a:p>
      </dgm:t>
    </dgm:pt>
    <dgm:pt modelId="{C4C5D174-A6A4-40DC-9ADA-80E82852B2D0}" type="pres">
      <dgm:prSet presAssocID="{6449155B-1CF5-4096-B3E4-3D7C9965D375}" presName="descendantText" presStyleLbl="alignAccFollowNode1" presStyleIdx="2" presStyleCnt="5">
        <dgm:presLayoutVars>
          <dgm:bulletEnabled val="1"/>
        </dgm:presLayoutVars>
      </dgm:prSet>
      <dgm:spPr/>
      <dgm:t>
        <a:bodyPr/>
        <a:lstStyle/>
        <a:p>
          <a:endParaRPr lang="es-ES"/>
        </a:p>
      </dgm:t>
    </dgm:pt>
    <dgm:pt modelId="{E3897082-EA41-4BFA-9086-01F4DB0095BF}" type="pres">
      <dgm:prSet presAssocID="{F79E75F4-D4B3-4016-A9A2-A35910D9F3DF}" presName="sp" presStyleCnt="0"/>
      <dgm:spPr/>
    </dgm:pt>
    <dgm:pt modelId="{34A4C57D-B4C4-4463-9006-A669BC008B83}" type="pres">
      <dgm:prSet presAssocID="{7A4AC5AC-615A-47F2-98CA-4441A69763B0}" presName="linNode" presStyleCnt="0"/>
      <dgm:spPr/>
    </dgm:pt>
    <dgm:pt modelId="{5B64C58A-5DB2-4C50-BE2E-9D6885070A8F}" type="pres">
      <dgm:prSet presAssocID="{7A4AC5AC-615A-47F2-98CA-4441A69763B0}" presName="parentText" presStyleLbl="node1" presStyleIdx="3" presStyleCnt="5">
        <dgm:presLayoutVars>
          <dgm:chMax val="1"/>
          <dgm:bulletEnabled val="1"/>
        </dgm:presLayoutVars>
      </dgm:prSet>
      <dgm:spPr/>
      <dgm:t>
        <a:bodyPr/>
        <a:lstStyle/>
        <a:p>
          <a:endParaRPr lang="es-ES"/>
        </a:p>
      </dgm:t>
    </dgm:pt>
    <dgm:pt modelId="{217B006C-8EDE-4109-B625-355EAE4A1236}" type="pres">
      <dgm:prSet presAssocID="{7A4AC5AC-615A-47F2-98CA-4441A69763B0}" presName="descendantText" presStyleLbl="alignAccFollowNode1" presStyleIdx="3" presStyleCnt="5">
        <dgm:presLayoutVars>
          <dgm:bulletEnabled val="1"/>
        </dgm:presLayoutVars>
      </dgm:prSet>
      <dgm:spPr/>
      <dgm:t>
        <a:bodyPr/>
        <a:lstStyle/>
        <a:p>
          <a:endParaRPr lang="es-ES"/>
        </a:p>
      </dgm:t>
    </dgm:pt>
    <dgm:pt modelId="{336FD436-7438-4741-AC22-3E5735FB22E6}" type="pres">
      <dgm:prSet presAssocID="{A2EFF3E3-758B-40DE-BABB-38CA46250957}" presName="sp" presStyleCnt="0"/>
      <dgm:spPr/>
    </dgm:pt>
    <dgm:pt modelId="{D713746B-59BB-4230-A2AD-3A38FC096C26}" type="pres">
      <dgm:prSet presAssocID="{C713B3FC-CB37-41DE-A9CC-39C5E9E91212}" presName="linNode" presStyleCnt="0"/>
      <dgm:spPr/>
    </dgm:pt>
    <dgm:pt modelId="{A1D3F7EA-705E-40BF-85AF-105F8B247B98}" type="pres">
      <dgm:prSet presAssocID="{C713B3FC-CB37-41DE-A9CC-39C5E9E91212}" presName="parentText" presStyleLbl="node1" presStyleIdx="4" presStyleCnt="5">
        <dgm:presLayoutVars>
          <dgm:chMax val="1"/>
          <dgm:bulletEnabled val="1"/>
        </dgm:presLayoutVars>
      </dgm:prSet>
      <dgm:spPr/>
      <dgm:t>
        <a:bodyPr/>
        <a:lstStyle/>
        <a:p>
          <a:endParaRPr lang="es-ES"/>
        </a:p>
      </dgm:t>
    </dgm:pt>
    <dgm:pt modelId="{81A5B762-26EC-434D-AB65-DC3535255B29}" type="pres">
      <dgm:prSet presAssocID="{C713B3FC-CB37-41DE-A9CC-39C5E9E91212}" presName="descendantText" presStyleLbl="alignAccFollowNode1" presStyleIdx="4" presStyleCnt="5">
        <dgm:presLayoutVars>
          <dgm:bulletEnabled val="1"/>
        </dgm:presLayoutVars>
      </dgm:prSet>
      <dgm:spPr/>
      <dgm:t>
        <a:bodyPr/>
        <a:lstStyle/>
        <a:p>
          <a:endParaRPr lang="es-ES"/>
        </a:p>
      </dgm:t>
    </dgm:pt>
  </dgm:ptLst>
  <dgm:cxnLst>
    <dgm:cxn modelId="{79DDC2A9-FEEB-4188-BD67-1D984C41DE5A}" srcId="{7A4AC5AC-615A-47F2-98CA-4441A69763B0}" destId="{6DDBC5D1-2B19-44F4-803A-870C9DADE121}" srcOrd="0" destOrd="0" parTransId="{0F4C3364-EBD8-42CC-B702-C792C8B9573C}" sibTransId="{1ED1768E-E595-4BE1-9443-D959274DBD1F}"/>
    <dgm:cxn modelId="{2CAD7D08-7DA0-4008-ACAB-58795C1EEDEE}" type="presOf" srcId="{2BBD89AB-F20B-407D-8973-3C2CECDFABC5}" destId="{95B1ED7B-96C6-4BA4-AF91-17E61BA1C43C}" srcOrd="0" destOrd="0" presId="urn:microsoft.com/office/officeart/2005/8/layout/vList5"/>
    <dgm:cxn modelId="{E8E78AE8-DEB5-42DD-8239-B51CFD1421CB}" type="presOf" srcId="{7A4AC5AC-615A-47F2-98CA-4441A69763B0}" destId="{5B64C58A-5DB2-4C50-BE2E-9D6885070A8F}" srcOrd="0" destOrd="0" presId="urn:microsoft.com/office/officeart/2005/8/layout/vList5"/>
    <dgm:cxn modelId="{BE16DE72-04F1-4E29-8DBD-4B6DA159E1F2}" type="presOf" srcId="{E375A7D9-8986-4CC7-A4D7-943BE670A607}" destId="{42E6FAE1-EC1D-443E-8743-6A95E1332CA7}" srcOrd="0" destOrd="0" presId="urn:microsoft.com/office/officeart/2005/8/layout/vList5"/>
    <dgm:cxn modelId="{52917CD4-ECB9-446E-B909-A4730E572A30}" type="presOf" srcId="{C713B3FC-CB37-41DE-A9CC-39C5E9E91212}" destId="{A1D3F7EA-705E-40BF-85AF-105F8B247B98}" srcOrd="0" destOrd="0" presId="urn:microsoft.com/office/officeart/2005/8/layout/vList5"/>
    <dgm:cxn modelId="{330AFD40-00A0-4343-B221-D3169881D617}" type="presOf" srcId="{BEAB292A-93D8-4B67-9987-C4C088D0D9A8}" destId="{C4C5D174-A6A4-40DC-9ADA-80E82852B2D0}" srcOrd="0" destOrd="1" presId="urn:microsoft.com/office/officeart/2005/8/layout/vList5"/>
    <dgm:cxn modelId="{FDF1E4A3-DC6C-471C-BF73-682E39D9B3E6}" srcId="{2BBD89AB-F20B-407D-8973-3C2CECDFABC5}" destId="{055C583D-17A4-47A1-99B1-1AA3453C4A15}" srcOrd="1" destOrd="0" parTransId="{74180B93-2840-4926-85CA-92FA73DE23F9}" sibTransId="{69E5DD61-69A7-4E6F-A53E-AD2D0B5D2C29}"/>
    <dgm:cxn modelId="{809EEA61-0933-475C-B4A9-EE6F8194AC3D}" type="presOf" srcId="{20D37905-14EF-41A2-9A5E-261C88C429F5}" destId="{81A5B762-26EC-434D-AB65-DC3535255B29}" srcOrd="0" destOrd="1" presId="urn:microsoft.com/office/officeart/2005/8/layout/vList5"/>
    <dgm:cxn modelId="{C9F4251F-E9A2-4B67-96C3-E8C043FB082F}" srcId="{6449155B-1CF5-4096-B3E4-3D7C9965D375}" destId="{CE580295-C31F-4F97-9276-A2D488BEC9F0}" srcOrd="0" destOrd="0" parTransId="{F30BDCFD-3E98-474B-903F-6531A6292B1C}" sibTransId="{B488BDF2-78A2-4D5D-8AA2-138A246F0A4A}"/>
    <dgm:cxn modelId="{E94F92E9-FB26-4EB6-99D6-CA50A9C159F8}" srcId="{5E3E608F-EE4F-4C7B-8911-4836B8D29EF4}" destId="{6E31BE29-9A75-4B76-81E1-E849A649FD39}" srcOrd="1" destOrd="0" parTransId="{7A201903-FA08-4E1C-87B1-06261BD06EFA}" sibTransId="{A1311E3B-BB32-48C2-B3F7-5CB09F706CEB}"/>
    <dgm:cxn modelId="{A71852A5-B395-4A13-874F-F58D794A6D34}" srcId="{8A782F09-BD37-4905-9D07-6D23C4FAE36B}" destId="{C713B3FC-CB37-41DE-A9CC-39C5E9E91212}" srcOrd="4" destOrd="0" parTransId="{88CC5A4C-6478-4172-AFE9-2FDF21082038}" sibTransId="{97F3F3D7-A0E9-45B4-8407-277474FA335B}"/>
    <dgm:cxn modelId="{1A55CBBD-FF49-4940-931D-F6815DF884C3}" type="presOf" srcId="{6E31BE29-9A75-4B76-81E1-E849A649FD39}" destId="{395AF374-8F80-475A-A65E-8BEFC858836F}" srcOrd="0" destOrd="1" presId="urn:microsoft.com/office/officeart/2005/8/layout/vList5"/>
    <dgm:cxn modelId="{3EC32D5D-73AA-42E7-82C6-BC91B2F4222D}" srcId="{8A782F09-BD37-4905-9D07-6D23C4FAE36B}" destId="{7A4AC5AC-615A-47F2-98CA-4441A69763B0}" srcOrd="3" destOrd="0" parTransId="{50CB0E73-6B81-4641-A697-DFE58202437F}" sibTransId="{A2EFF3E3-758B-40DE-BABB-38CA46250957}"/>
    <dgm:cxn modelId="{22E28FFB-4815-4E66-A4EB-4E38728DE9D1}" srcId="{8A782F09-BD37-4905-9D07-6D23C4FAE36B}" destId="{6449155B-1CF5-4096-B3E4-3D7C9965D375}" srcOrd="2" destOrd="0" parTransId="{BBF9E1FD-8886-4C91-BF29-0A820A362E22}" sibTransId="{F79E75F4-D4B3-4016-A9A2-A35910D9F3DF}"/>
    <dgm:cxn modelId="{1EBB2ABF-BE74-42FE-8F00-38361D02AB43}" type="presOf" srcId="{5E3E608F-EE4F-4C7B-8911-4836B8D29EF4}" destId="{CD8A40EE-8C90-47D0-9942-E4899B3B1BEF}" srcOrd="0" destOrd="0" presId="urn:microsoft.com/office/officeart/2005/8/layout/vList5"/>
    <dgm:cxn modelId="{ACA9914C-AE48-4ADC-8D60-3E5CF4093F4A}" type="presOf" srcId="{8A782F09-BD37-4905-9D07-6D23C4FAE36B}" destId="{7A71112B-E420-44C6-9B86-D750B0DBCB5C}" srcOrd="0" destOrd="0" presId="urn:microsoft.com/office/officeart/2005/8/layout/vList5"/>
    <dgm:cxn modelId="{CEB5AEE5-E518-4AF8-B59C-84A9980A8B64}" type="presOf" srcId="{055C583D-17A4-47A1-99B1-1AA3453C4A15}" destId="{42E6FAE1-EC1D-443E-8743-6A95E1332CA7}" srcOrd="0" destOrd="1" presId="urn:microsoft.com/office/officeart/2005/8/layout/vList5"/>
    <dgm:cxn modelId="{4059C438-6AD4-41E6-A4A5-75222D4588A5}" type="presOf" srcId="{CE580295-C31F-4F97-9276-A2D488BEC9F0}" destId="{C4C5D174-A6A4-40DC-9ADA-80E82852B2D0}" srcOrd="0" destOrd="0" presId="urn:microsoft.com/office/officeart/2005/8/layout/vList5"/>
    <dgm:cxn modelId="{A9A8FD53-F9A0-4AB2-80EC-D400F9B3154F}" srcId="{7A4AC5AC-615A-47F2-98CA-4441A69763B0}" destId="{6FA265ED-72BA-497F-A420-4485D3DD492C}" srcOrd="1" destOrd="0" parTransId="{7B491C82-35F0-47DA-B517-7005FBB31886}" sibTransId="{41A5021B-283B-490D-B27F-EBB6C62F0E26}"/>
    <dgm:cxn modelId="{EDF868B1-9DE3-477F-87EE-D06260E498B2}" srcId="{2BBD89AB-F20B-407D-8973-3C2CECDFABC5}" destId="{E375A7D9-8986-4CC7-A4D7-943BE670A607}" srcOrd="0" destOrd="0" parTransId="{56FCF0F8-F616-434F-AE7D-C4EDE7DA5C57}" sibTransId="{AAE5B0CA-8E50-4AE1-9159-537C07208370}"/>
    <dgm:cxn modelId="{105C7038-C958-40B5-88B4-C29B6F7D36C1}" type="presOf" srcId="{6FA265ED-72BA-497F-A420-4485D3DD492C}" destId="{217B006C-8EDE-4109-B625-355EAE4A1236}" srcOrd="0" destOrd="1" presId="urn:microsoft.com/office/officeart/2005/8/layout/vList5"/>
    <dgm:cxn modelId="{17D2C52E-38E2-4C56-9DB1-645D3CD646AC}" srcId="{8A782F09-BD37-4905-9D07-6D23C4FAE36B}" destId="{5E3E608F-EE4F-4C7B-8911-4836B8D29EF4}" srcOrd="1" destOrd="0" parTransId="{6A5B5FD3-89AC-4802-8C52-09DCD1DA880E}" sibTransId="{0B1E687F-E1B5-4F8A-9513-3C58618D0397}"/>
    <dgm:cxn modelId="{258AC93B-ECC0-48BB-A400-2D6561FD9672}" type="presOf" srcId="{8BA965C3-933E-453B-A554-2E65E92EEC69}" destId="{81A5B762-26EC-434D-AB65-DC3535255B29}" srcOrd="0" destOrd="0" presId="urn:microsoft.com/office/officeart/2005/8/layout/vList5"/>
    <dgm:cxn modelId="{6C10B8A2-455D-45BF-8AED-C970A6F363DB}" type="presOf" srcId="{6DDBC5D1-2B19-44F4-803A-870C9DADE121}" destId="{217B006C-8EDE-4109-B625-355EAE4A1236}" srcOrd="0" destOrd="0" presId="urn:microsoft.com/office/officeart/2005/8/layout/vList5"/>
    <dgm:cxn modelId="{CF9FC5FB-FA7B-4BFE-BB91-343516D34AD6}" type="presOf" srcId="{6449155B-1CF5-4096-B3E4-3D7C9965D375}" destId="{D948D3E8-C233-413F-8AE2-C10E020214EF}" srcOrd="0" destOrd="0" presId="urn:microsoft.com/office/officeart/2005/8/layout/vList5"/>
    <dgm:cxn modelId="{2FF59533-D7C0-4439-BAB9-E785CE2081E8}" srcId="{C713B3FC-CB37-41DE-A9CC-39C5E9E91212}" destId="{20D37905-14EF-41A2-9A5E-261C88C429F5}" srcOrd="1" destOrd="0" parTransId="{74FAAC8F-552B-43CA-9EF8-A45C36BF53C8}" sibTransId="{EB7C7474-1A8F-4332-9346-BFD6BE01446B}"/>
    <dgm:cxn modelId="{47C78F7B-6AB5-4741-916E-EFB5BD6EC490}" srcId="{C713B3FC-CB37-41DE-A9CC-39C5E9E91212}" destId="{8BA965C3-933E-453B-A554-2E65E92EEC69}" srcOrd="0" destOrd="0" parTransId="{E8A6E5EE-2230-4BBE-A908-415E1DD3F895}" sibTransId="{4EF209F8-DD80-4F72-89EB-7C884A91FA6F}"/>
    <dgm:cxn modelId="{31C2905F-B236-4970-97BA-FFB005759FD1}" type="presOf" srcId="{2DC8CBC5-34B2-4513-B68D-88355055CB72}" destId="{395AF374-8F80-475A-A65E-8BEFC858836F}" srcOrd="0" destOrd="0" presId="urn:microsoft.com/office/officeart/2005/8/layout/vList5"/>
    <dgm:cxn modelId="{797AEDE9-7A6B-4781-86C1-F33D2F506B32}" srcId="{5E3E608F-EE4F-4C7B-8911-4836B8D29EF4}" destId="{2DC8CBC5-34B2-4513-B68D-88355055CB72}" srcOrd="0" destOrd="0" parTransId="{28B10BF1-F99F-4778-AD5D-8526E1913E43}" sibTransId="{AD774D9E-EE42-49D8-8037-29FD2171042D}"/>
    <dgm:cxn modelId="{54426BC4-942B-4825-9179-04DE4430E444}" srcId="{6449155B-1CF5-4096-B3E4-3D7C9965D375}" destId="{BEAB292A-93D8-4B67-9987-C4C088D0D9A8}" srcOrd="1" destOrd="0" parTransId="{C43182A6-E440-45C7-B967-83C826782722}" sibTransId="{950CF89D-CEF5-48B1-927F-0019B0B805B2}"/>
    <dgm:cxn modelId="{9DFB4E3E-B4A7-4D91-8466-3C772A0A81F2}" srcId="{8A782F09-BD37-4905-9D07-6D23C4FAE36B}" destId="{2BBD89AB-F20B-407D-8973-3C2CECDFABC5}" srcOrd="0" destOrd="0" parTransId="{10ACC1EE-5D14-4202-B584-243354EB93D1}" sibTransId="{0A8A5B37-A902-429C-A2B9-DCEFAE51646B}"/>
    <dgm:cxn modelId="{636D74B2-008D-4CDF-94B3-A6B4D6836646}" type="presParOf" srcId="{7A71112B-E420-44C6-9B86-D750B0DBCB5C}" destId="{3113CEAD-4830-4B7D-AAB5-06FED689CE66}" srcOrd="0" destOrd="0" presId="urn:microsoft.com/office/officeart/2005/8/layout/vList5"/>
    <dgm:cxn modelId="{0D20600A-5975-4952-A0EE-E223CDAAE6F5}" type="presParOf" srcId="{3113CEAD-4830-4B7D-AAB5-06FED689CE66}" destId="{95B1ED7B-96C6-4BA4-AF91-17E61BA1C43C}" srcOrd="0" destOrd="0" presId="urn:microsoft.com/office/officeart/2005/8/layout/vList5"/>
    <dgm:cxn modelId="{9E6A20CF-DA28-4EAA-9CED-2BD0AF446B0F}" type="presParOf" srcId="{3113CEAD-4830-4B7D-AAB5-06FED689CE66}" destId="{42E6FAE1-EC1D-443E-8743-6A95E1332CA7}" srcOrd="1" destOrd="0" presId="urn:microsoft.com/office/officeart/2005/8/layout/vList5"/>
    <dgm:cxn modelId="{C3BE3753-61D7-4C1B-B321-540432C73326}" type="presParOf" srcId="{7A71112B-E420-44C6-9B86-D750B0DBCB5C}" destId="{6BA5C2EC-B47C-42D1-B630-206BCA8496B5}" srcOrd="1" destOrd="0" presId="urn:microsoft.com/office/officeart/2005/8/layout/vList5"/>
    <dgm:cxn modelId="{CE28945F-AE35-4D3E-9695-6DD747ACA034}" type="presParOf" srcId="{7A71112B-E420-44C6-9B86-D750B0DBCB5C}" destId="{AA05A68C-F26C-4895-9EFC-A019CE539A1C}" srcOrd="2" destOrd="0" presId="urn:microsoft.com/office/officeart/2005/8/layout/vList5"/>
    <dgm:cxn modelId="{5CA71A30-A7E1-4DF2-81EF-6351C75E317D}" type="presParOf" srcId="{AA05A68C-F26C-4895-9EFC-A019CE539A1C}" destId="{CD8A40EE-8C90-47D0-9942-E4899B3B1BEF}" srcOrd="0" destOrd="0" presId="urn:microsoft.com/office/officeart/2005/8/layout/vList5"/>
    <dgm:cxn modelId="{72871A95-44E3-4867-A281-9F4614BAC15E}" type="presParOf" srcId="{AA05A68C-F26C-4895-9EFC-A019CE539A1C}" destId="{395AF374-8F80-475A-A65E-8BEFC858836F}" srcOrd="1" destOrd="0" presId="urn:microsoft.com/office/officeart/2005/8/layout/vList5"/>
    <dgm:cxn modelId="{CCFAFC58-A8F2-4F24-849D-6885662F172D}" type="presParOf" srcId="{7A71112B-E420-44C6-9B86-D750B0DBCB5C}" destId="{9BF89B49-39C9-416F-9721-6E59F43124F4}" srcOrd="3" destOrd="0" presId="urn:microsoft.com/office/officeart/2005/8/layout/vList5"/>
    <dgm:cxn modelId="{93A3F203-80B9-41BA-A5CD-3B757ED2ED7E}" type="presParOf" srcId="{7A71112B-E420-44C6-9B86-D750B0DBCB5C}" destId="{131167FC-608D-494E-B006-B2FAB6BD8C6A}" srcOrd="4" destOrd="0" presId="urn:microsoft.com/office/officeart/2005/8/layout/vList5"/>
    <dgm:cxn modelId="{7DB914F4-F17A-4CA6-BC7C-30AF64449D42}" type="presParOf" srcId="{131167FC-608D-494E-B006-B2FAB6BD8C6A}" destId="{D948D3E8-C233-413F-8AE2-C10E020214EF}" srcOrd="0" destOrd="0" presId="urn:microsoft.com/office/officeart/2005/8/layout/vList5"/>
    <dgm:cxn modelId="{1C9876D3-8593-49EC-A2C2-F4EFC084572C}" type="presParOf" srcId="{131167FC-608D-494E-B006-B2FAB6BD8C6A}" destId="{C4C5D174-A6A4-40DC-9ADA-80E82852B2D0}" srcOrd="1" destOrd="0" presId="urn:microsoft.com/office/officeart/2005/8/layout/vList5"/>
    <dgm:cxn modelId="{1813F949-F2AF-4461-9791-E06FF00F4958}" type="presParOf" srcId="{7A71112B-E420-44C6-9B86-D750B0DBCB5C}" destId="{E3897082-EA41-4BFA-9086-01F4DB0095BF}" srcOrd="5" destOrd="0" presId="urn:microsoft.com/office/officeart/2005/8/layout/vList5"/>
    <dgm:cxn modelId="{1F234BD4-71D4-4733-BF32-462177853444}" type="presParOf" srcId="{7A71112B-E420-44C6-9B86-D750B0DBCB5C}" destId="{34A4C57D-B4C4-4463-9006-A669BC008B83}" srcOrd="6" destOrd="0" presId="urn:microsoft.com/office/officeart/2005/8/layout/vList5"/>
    <dgm:cxn modelId="{64838BB3-C3F2-4E1E-9687-339749593A21}" type="presParOf" srcId="{34A4C57D-B4C4-4463-9006-A669BC008B83}" destId="{5B64C58A-5DB2-4C50-BE2E-9D6885070A8F}" srcOrd="0" destOrd="0" presId="urn:microsoft.com/office/officeart/2005/8/layout/vList5"/>
    <dgm:cxn modelId="{97ED28F4-42FD-467C-834F-AC74ACA6E6B9}" type="presParOf" srcId="{34A4C57D-B4C4-4463-9006-A669BC008B83}" destId="{217B006C-8EDE-4109-B625-355EAE4A1236}" srcOrd="1" destOrd="0" presId="urn:microsoft.com/office/officeart/2005/8/layout/vList5"/>
    <dgm:cxn modelId="{92FC8C82-484E-4D62-817A-FA5E404CABE3}" type="presParOf" srcId="{7A71112B-E420-44C6-9B86-D750B0DBCB5C}" destId="{336FD436-7438-4741-AC22-3E5735FB22E6}" srcOrd="7" destOrd="0" presId="urn:microsoft.com/office/officeart/2005/8/layout/vList5"/>
    <dgm:cxn modelId="{67AA081B-7CEF-44E2-A04C-9737F7E6D558}" type="presParOf" srcId="{7A71112B-E420-44C6-9B86-D750B0DBCB5C}" destId="{D713746B-59BB-4230-A2AD-3A38FC096C26}" srcOrd="8" destOrd="0" presId="urn:microsoft.com/office/officeart/2005/8/layout/vList5"/>
    <dgm:cxn modelId="{AC00BEED-7E36-4A65-B8D4-E9DA0A7DAED9}" type="presParOf" srcId="{D713746B-59BB-4230-A2AD-3A38FC096C26}" destId="{A1D3F7EA-705E-40BF-85AF-105F8B247B98}" srcOrd="0" destOrd="0" presId="urn:microsoft.com/office/officeart/2005/8/layout/vList5"/>
    <dgm:cxn modelId="{E1E3E7AE-3DDA-4F58-B323-52B6AAE4D131}" type="presParOf" srcId="{D713746B-59BB-4230-A2AD-3A38FC096C26}" destId="{81A5B762-26EC-434D-AB65-DC3535255B2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A782F09-BD37-4905-9D07-6D23C4FAE36B}" type="doc">
      <dgm:prSet loTypeId="urn:microsoft.com/office/officeart/2005/8/layout/vList5" loCatId="list" qsTypeId="urn:microsoft.com/office/officeart/2005/8/quickstyle/simple4" qsCatId="simple" csTypeId="urn:microsoft.com/office/officeart/2005/8/colors/colorful1#8" csCatId="colorful" phldr="1"/>
      <dgm:spPr/>
    </dgm:pt>
    <dgm:pt modelId="{5E3E608F-EE4F-4C7B-8911-4836B8D29EF4}">
      <dgm:prSet phldrT="[Texto]"/>
      <dgm:spPr/>
      <dgm:t>
        <a:bodyPr/>
        <a:lstStyle/>
        <a:p>
          <a:r>
            <a:rPr lang="es-ES" dirty="0" smtClean="0">
              <a:solidFill>
                <a:schemeClr val="tx1"/>
              </a:solidFill>
              <a:latin typeface="Garamond" pitchFamily="18" charset="0"/>
            </a:rPr>
            <a:t>Ingeniería de Características</a:t>
          </a:r>
          <a:endParaRPr lang="es-ES" dirty="0">
            <a:solidFill>
              <a:schemeClr val="tx1"/>
            </a:solidFill>
            <a:latin typeface="Garamond" pitchFamily="18" charset="0"/>
          </a:endParaRPr>
        </a:p>
      </dgm:t>
    </dgm:pt>
    <dgm:pt modelId="{6A5B5FD3-89AC-4802-8C52-09DCD1DA880E}" type="parTrans" cxnId="{17D2C52E-38E2-4C56-9DB1-645D3CD646AC}">
      <dgm:prSet/>
      <dgm:spPr/>
      <dgm:t>
        <a:bodyPr/>
        <a:lstStyle/>
        <a:p>
          <a:endParaRPr lang="es-ES">
            <a:solidFill>
              <a:schemeClr val="tx1"/>
            </a:solidFill>
            <a:latin typeface="Garamond" pitchFamily="18" charset="0"/>
          </a:endParaRPr>
        </a:p>
      </dgm:t>
    </dgm:pt>
    <dgm:pt modelId="{0B1E687F-E1B5-4F8A-9513-3C58618D0397}" type="sibTrans" cxnId="{17D2C52E-38E2-4C56-9DB1-645D3CD646AC}">
      <dgm:prSet/>
      <dgm:spPr/>
      <dgm:t>
        <a:bodyPr/>
        <a:lstStyle/>
        <a:p>
          <a:endParaRPr lang="es-ES">
            <a:solidFill>
              <a:schemeClr val="tx1"/>
            </a:solidFill>
            <a:latin typeface="Garamond" pitchFamily="18" charset="0"/>
          </a:endParaRPr>
        </a:p>
      </dgm:t>
    </dgm:pt>
    <dgm:pt modelId="{6449155B-1CF5-4096-B3E4-3D7C9965D375}">
      <dgm:prSet phldrT="[Texto]"/>
      <dgm:spPr/>
      <dgm:t>
        <a:bodyPr/>
        <a:lstStyle/>
        <a:p>
          <a:r>
            <a:rPr lang="es-ES" dirty="0" smtClean="0">
              <a:solidFill>
                <a:schemeClr val="tx1"/>
              </a:solidFill>
              <a:latin typeface="Garamond" pitchFamily="18" charset="0"/>
            </a:rPr>
            <a:t>Modelado</a:t>
          </a:r>
        </a:p>
      </dgm:t>
    </dgm:pt>
    <dgm:pt modelId="{BBF9E1FD-8886-4C91-BF29-0A820A362E22}" type="parTrans" cxnId="{22E28FFB-4815-4E66-A4EB-4E38728DE9D1}">
      <dgm:prSet/>
      <dgm:spPr/>
      <dgm:t>
        <a:bodyPr/>
        <a:lstStyle/>
        <a:p>
          <a:endParaRPr lang="es-ES">
            <a:solidFill>
              <a:schemeClr val="tx1"/>
            </a:solidFill>
            <a:latin typeface="Garamond" pitchFamily="18" charset="0"/>
          </a:endParaRPr>
        </a:p>
      </dgm:t>
    </dgm:pt>
    <dgm:pt modelId="{F79E75F4-D4B3-4016-A9A2-A35910D9F3DF}" type="sibTrans" cxnId="{22E28FFB-4815-4E66-A4EB-4E38728DE9D1}">
      <dgm:prSet/>
      <dgm:spPr/>
      <dgm:t>
        <a:bodyPr/>
        <a:lstStyle/>
        <a:p>
          <a:endParaRPr lang="es-ES">
            <a:solidFill>
              <a:schemeClr val="tx1"/>
            </a:solidFill>
            <a:latin typeface="Garamond" pitchFamily="18" charset="0"/>
          </a:endParaRPr>
        </a:p>
      </dgm:t>
    </dgm:pt>
    <dgm:pt modelId="{7A4AC5AC-615A-47F2-98CA-4441A69763B0}">
      <dgm:prSet phldrT="[Texto]"/>
      <dgm:spPr/>
      <dgm:t>
        <a:bodyPr/>
        <a:lstStyle/>
        <a:p>
          <a:r>
            <a:rPr lang="es-ES" dirty="0" smtClean="0">
              <a:solidFill>
                <a:schemeClr val="tx1"/>
              </a:solidFill>
              <a:latin typeface="Garamond" pitchFamily="18" charset="0"/>
            </a:rPr>
            <a:t>Medida de Rendimiento</a:t>
          </a:r>
        </a:p>
      </dgm:t>
    </dgm:pt>
    <dgm:pt modelId="{50CB0E73-6B81-4641-A697-DFE58202437F}" type="parTrans" cxnId="{3EC32D5D-73AA-42E7-82C6-BC91B2F4222D}">
      <dgm:prSet/>
      <dgm:spPr/>
      <dgm:t>
        <a:bodyPr/>
        <a:lstStyle/>
        <a:p>
          <a:endParaRPr lang="es-ES">
            <a:solidFill>
              <a:schemeClr val="tx1"/>
            </a:solidFill>
            <a:latin typeface="Garamond" pitchFamily="18" charset="0"/>
          </a:endParaRPr>
        </a:p>
      </dgm:t>
    </dgm:pt>
    <dgm:pt modelId="{A2EFF3E3-758B-40DE-BABB-38CA46250957}" type="sibTrans" cxnId="{3EC32D5D-73AA-42E7-82C6-BC91B2F4222D}">
      <dgm:prSet/>
      <dgm:spPr/>
      <dgm:t>
        <a:bodyPr/>
        <a:lstStyle/>
        <a:p>
          <a:endParaRPr lang="es-ES">
            <a:solidFill>
              <a:schemeClr val="tx1"/>
            </a:solidFill>
            <a:latin typeface="Garamond" pitchFamily="18" charset="0"/>
          </a:endParaRPr>
        </a:p>
      </dgm:t>
    </dgm:pt>
    <dgm:pt modelId="{2BBD89AB-F20B-407D-8973-3C2CECDFABC5}">
      <dgm:prSet phldrT="[Texto]"/>
      <dgm:spPr/>
      <dgm:t>
        <a:bodyPr/>
        <a:lstStyle/>
        <a:p>
          <a:r>
            <a:rPr lang="es-ES" dirty="0" smtClean="0">
              <a:solidFill>
                <a:schemeClr val="tx1"/>
              </a:solidFill>
              <a:latin typeface="Garamond" pitchFamily="18" charset="0"/>
            </a:rPr>
            <a:t>Preparación  de Datos</a:t>
          </a:r>
          <a:endParaRPr lang="es-ES" dirty="0">
            <a:solidFill>
              <a:schemeClr val="tx1"/>
            </a:solidFill>
            <a:latin typeface="Garamond" pitchFamily="18" charset="0"/>
          </a:endParaRPr>
        </a:p>
      </dgm:t>
    </dgm:pt>
    <dgm:pt modelId="{10ACC1EE-5D14-4202-B584-243354EB93D1}" type="parTrans" cxnId="{9DFB4E3E-B4A7-4D91-8466-3C772A0A81F2}">
      <dgm:prSet/>
      <dgm:spPr/>
      <dgm:t>
        <a:bodyPr/>
        <a:lstStyle/>
        <a:p>
          <a:endParaRPr lang="es-ES">
            <a:solidFill>
              <a:schemeClr val="tx1"/>
            </a:solidFill>
          </a:endParaRPr>
        </a:p>
      </dgm:t>
    </dgm:pt>
    <dgm:pt modelId="{0A8A5B37-A902-429C-A2B9-DCEFAE51646B}" type="sibTrans" cxnId="{9DFB4E3E-B4A7-4D91-8466-3C772A0A81F2}">
      <dgm:prSet/>
      <dgm:spPr/>
      <dgm:t>
        <a:bodyPr/>
        <a:lstStyle/>
        <a:p>
          <a:endParaRPr lang="es-ES">
            <a:solidFill>
              <a:schemeClr val="tx1"/>
            </a:solidFill>
          </a:endParaRPr>
        </a:p>
      </dgm:t>
    </dgm:pt>
    <dgm:pt modelId="{C713B3FC-CB37-41DE-A9CC-39C5E9E91212}">
      <dgm:prSet phldrT="[Texto]"/>
      <dgm:spPr/>
      <dgm:t>
        <a:bodyPr/>
        <a:lstStyle/>
        <a:p>
          <a:r>
            <a:rPr lang="es-ES" dirty="0" smtClean="0">
              <a:solidFill>
                <a:schemeClr val="tx1"/>
              </a:solidFill>
              <a:latin typeface="Garamond" pitchFamily="18" charset="0"/>
            </a:rPr>
            <a:t>Mejora de Rendimiento</a:t>
          </a:r>
        </a:p>
      </dgm:t>
    </dgm:pt>
    <dgm:pt modelId="{88CC5A4C-6478-4172-AFE9-2FDF21082038}" type="parTrans" cxnId="{A71852A5-B395-4A13-874F-F58D794A6D34}">
      <dgm:prSet/>
      <dgm:spPr/>
      <dgm:t>
        <a:bodyPr/>
        <a:lstStyle/>
        <a:p>
          <a:endParaRPr lang="es-ES"/>
        </a:p>
      </dgm:t>
    </dgm:pt>
    <dgm:pt modelId="{97F3F3D7-A0E9-45B4-8407-277474FA335B}" type="sibTrans" cxnId="{A71852A5-B395-4A13-874F-F58D794A6D34}">
      <dgm:prSet/>
      <dgm:spPr/>
      <dgm:t>
        <a:bodyPr/>
        <a:lstStyle/>
        <a:p>
          <a:endParaRPr lang="es-ES"/>
        </a:p>
      </dgm:t>
    </dgm:pt>
    <dgm:pt modelId="{E375A7D9-8986-4CC7-A4D7-943BE670A607}">
      <dgm:prSet phldrT="[Texto]"/>
      <dgm:spPr/>
      <dgm:t>
        <a:bodyPr/>
        <a:lstStyle/>
        <a:p>
          <a:r>
            <a:rPr lang="es-ES" dirty="0" smtClean="0">
              <a:solidFill>
                <a:schemeClr val="tx1"/>
              </a:solidFill>
              <a:latin typeface="Garamond" pitchFamily="18" charset="0"/>
            </a:rPr>
            <a:t>Importación</a:t>
          </a:r>
          <a:endParaRPr lang="es-ES" dirty="0">
            <a:solidFill>
              <a:schemeClr val="tx1"/>
            </a:solidFill>
            <a:latin typeface="Garamond" pitchFamily="18" charset="0"/>
          </a:endParaRPr>
        </a:p>
      </dgm:t>
    </dgm:pt>
    <dgm:pt modelId="{56FCF0F8-F616-434F-AE7D-C4EDE7DA5C57}" type="parTrans" cxnId="{EDF868B1-9DE3-477F-87EE-D06260E498B2}">
      <dgm:prSet/>
      <dgm:spPr/>
      <dgm:t>
        <a:bodyPr/>
        <a:lstStyle/>
        <a:p>
          <a:endParaRPr lang="es-ES"/>
        </a:p>
      </dgm:t>
    </dgm:pt>
    <dgm:pt modelId="{AAE5B0CA-8E50-4AE1-9159-537C07208370}" type="sibTrans" cxnId="{EDF868B1-9DE3-477F-87EE-D06260E498B2}">
      <dgm:prSet/>
      <dgm:spPr/>
      <dgm:t>
        <a:bodyPr/>
        <a:lstStyle/>
        <a:p>
          <a:endParaRPr lang="es-ES"/>
        </a:p>
      </dgm:t>
    </dgm:pt>
    <dgm:pt modelId="{055C583D-17A4-47A1-99B1-1AA3453C4A15}">
      <dgm:prSet phldrT="[Texto]"/>
      <dgm:spPr/>
      <dgm:t>
        <a:bodyPr/>
        <a:lstStyle/>
        <a:p>
          <a:r>
            <a:rPr lang="es-ES" dirty="0" smtClean="0">
              <a:solidFill>
                <a:schemeClr val="tx1"/>
              </a:solidFill>
              <a:latin typeface="Garamond" pitchFamily="18" charset="0"/>
            </a:rPr>
            <a:t>Limpieza</a:t>
          </a:r>
          <a:endParaRPr lang="es-ES" dirty="0">
            <a:solidFill>
              <a:schemeClr val="tx1"/>
            </a:solidFill>
            <a:latin typeface="Garamond" pitchFamily="18" charset="0"/>
          </a:endParaRPr>
        </a:p>
      </dgm:t>
    </dgm:pt>
    <dgm:pt modelId="{74180B93-2840-4926-85CA-92FA73DE23F9}" type="parTrans" cxnId="{FDF1E4A3-DC6C-471C-BF73-682E39D9B3E6}">
      <dgm:prSet/>
      <dgm:spPr/>
      <dgm:t>
        <a:bodyPr/>
        <a:lstStyle/>
        <a:p>
          <a:endParaRPr lang="es-ES"/>
        </a:p>
      </dgm:t>
    </dgm:pt>
    <dgm:pt modelId="{69E5DD61-69A7-4E6F-A53E-AD2D0B5D2C29}" type="sibTrans" cxnId="{FDF1E4A3-DC6C-471C-BF73-682E39D9B3E6}">
      <dgm:prSet/>
      <dgm:spPr/>
      <dgm:t>
        <a:bodyPr/>
        <a:lstStyle/>
        <a:p>
          <a:endParaRPr lang="es-ES"/>
        </a:p>
      </dgm:t>
    </dgm:pt>
    <dgm:pt modelId="{2DC8CBC5-34B2-4513-B68D-88355055CB72}">
      <dgm:prSet phldrT="[Texto]"/>
      <dgm:spPr/>
      <dgm:t>
        <a:bodyPr/>
        <a:lstStyle/>
        <a:p>
          <a:r>
            <a:rPr lang="es-ES" dirty="0" smtClean="0">
              <a:solidFill>
                <a:schemeClr val="tx1"/>
              </a:solidFill>
              <a:latin typeface="Garamond" pitchFamily="18" charset="0"/>
            </a:rPr>
            <a:t>Datos Relevantes</a:t>
          </a:r>
          <a:endParaRPr lang="es-ES" dirty="0">
            <a:solidFill>
              <a:schemeClr val="tx1"/>
            </a:solidFill>
            <a:latin typeface="Garamond" pitchFamily="18" charset="0"/>
          </a:endParaRPr>
        </a:p>
      </dgm:t>
    </dgm:pt>
    <dgm:pt modelId="{28B10BF1-F99F-4778-AD5D-8526E1913E43}" type="parTrans" cxnId="{797AEDE9-7A6B-4781-86C1-F33D2F506B32}">
      <dgm:prSet/>
      <dgm:spPr/>
      <dgm:t>
        <a:bodyPr/>
        <a:lstStyle/>
        <a:p>
          <a:endParaRPr lang="es-ES"/>
        </a:p>
      </dgm:t>
    </dgm:pt>
    <dgm:pt modelId="{AD774D9E-EE42-49D8-8037-29FD2171042D}" type="sibTrans" cxnId="{797AEDE9-7A6B-4781-86C1-F33D2F506B32}">
      <dgm:prSet/>
      <dgm:spPr/>
      <dgm:t>
        <a:bodyPr/>
        <a:lstStyle/>
        <a:p>
          <a:endParaRPr lang="es-ES"/>
        </a:p>
      </dgm:t>
    </dgm:pt>
    <dgm:pt modelId="{6E31BE29-9A75-4B76-81E1-E849A649FD39}">
      <dgm:prSet phldrT="[Texto]"/>
      <dgm:spPr/>
      <dgm:t>
        <a:bodyPr/>
        <a:lstStyle/>
        <a:p>
          <a:r>
            <a:rPr lang="es-ES" dirty="0" smtClean="0">
              <a:solidFill>
                <a:schemeClr val="tx1"/>
              </a:solidFill>
              <a:latin typeface="Garamond" pitchFamily="18" charset="0"/>
            </a:rPr>
            <a:t>Datos Útiles</a:t>
          </a:r>
          <a:endParaRPr lang="es-ES" dirty="0">
            <a:solidFill>
              <a:schemeClr val="tx1"/>
            </a:solidFill>
            <a:latin typeface="Garamond" pitchFamily="18" charset="0"/>
          </a:endParaRPr>
        </a:p>
      </dgm:t>
    </dgm:pt>
    <dgm:pt modelId="{7A201903-FA08-4E1C-87B1-06261BD06EFA}" type="parTrans" cxnId="{E94F92E9-FB26-4EB6-99D6-CA50A9C159F8}">
      <dgm:prSet/>
      <dgm:spPr/>
      <dgm:t>
        <a:bodyPr/>
        <a:lstStyle/>
        <a:p>
          <a:endParaRPr lang="es-ES"/>
        </a:p>
      </dgm:t>
    </dgm:pt>
    <dgm:pt modelId="{A1311E3B-BB32-48C2-B3F7-5CB09F706CEB}" type="sibTrans" cxnId="{E94F92E9-FB26-4EB6-99D6-CA50A9C159F8}">
      <dgm:prSet/>
      <dgm:spPr/>
      <dgm:t>
        <a:bodyPr/>
        <a:lstStyle/>
        <a:p>
          <a:endParaRPr lang="es-ES"/>
        </a:p>
      </dgm:t>
    </dgm:pt>
    <dgm:pt modelId="{CE580295-C31F-4F97-9276-A2D488BEC9F0}">
      <dgm:prSet phldrT="[Texto]"/>
      <dgm:spPr/>
      <dgm:t>
        <a:bodyPr/>
        <a:lstStyle/>
        <a:p>
          <a:r>
            <a:rPr lang="es-ES" dirty="0" smtClean="0">
              <a:solidFill>
                <a:schemeClr val="tx1"/>
              </a:solidFill>
              <a:latin typeface="Garamond" pitchFamily="18" charset="0"/>
            </a:rPr>
            <a:t>Tipos de Algoritmos</a:t>
          </a:r>
        </a:p>
      </dgm:t>
    </dgm:pt>
    <dgm:pt modelId="{F30BDCFD-3E98-474B-903F-6531A6292B1C}" type="parTrans" cxnId="{C9F4251F-E9A2-4B67-96C3-E8C043FB082F}">
      <dgm:prSet/>
      <dgm:spPr/>
      <dgm:t>
        <a:bodyPr/>
        <a:lstStyle/>
        <a:p>
          <a:endParaRPr lang="es-ES"/>
        </a:p>
      </dgm:t>
    </dgm:pt>
    <dgm:pt modelId="{B488BDF2-78A2-4D5D-8AA2-138A246F0A4A}" type="sibTrans" cxnId="{C9F4251F-E9A2-4B67-96C3-E8C043FB082F}">
      <dgm:prSet/>
      <dgm:spPr/>
      <dgm:t>
        <a:bodyPr/>
        <a:lstStyle/>
        <a:p>
          <a:endParaRPr lang="es-ES"/>
        </a:p>
      </dgm:t>
    </dgm:pt>
    <dgm:pt modelId="{BEAB292A-93D8-4B67-9987-C4C088D0D9A8}">
      <dgm:prSet phldrT="[Texto]"/>
      <dgm:spPr/>
      <dgm:t>
        <a:bodyPr/>
        <a:lstStyle/>
        <a:p>
          <a:r>
            <a:rPr lang="es-ES" dirty="0" smtClean="0">
              <a:solidFill>
                <a:schemeClr val="tx1"/>
              </a:solidFill>
              <a:latin typeface="Garamond" pitchFamily="18" charset="0"/>
            </a:rPr>
            <a:t>Cómo se elige el adecuado</a:t>
          </a:r>
        </a:p>
      </dgm:t>
    </dgm:pt>
    <dgm:pt modelId="{C43182A6-E440-45C7-B967-83C826782722}" type="parTrans" cxnId="{54426BC4-942B-4825-9179-04DE4430E444}">
      <dgm:prSet/>
      <dgm:spPr/>
      <dgm:t>
        <a:bodyPr/>
        <a:lstStyle/>
        <a:p>
          <a:endParaRPr lang="es-ES"/>
        </a:p>
      </dgm:t>
    </dgm:pt>
    <dgm:pt modelId="{950CF89D-CEF5-48B1-927F-0019B0B805B2}" type="sibTrans" cxnId="{54426BC4-942B-4825-9179-04DE4430E444}">
      <dgm:prSet/>
      <dgm:spPr/>
      <dgm:t>
        <a:bodyPr/>
        <a:lstStyle/>
        <a:p>
          <a:endParaRPr lang="es-ES"/>
        </a:p>
      </dgm:t>
    </dgm:pt>
    <dgm:pt modelId="{6DDBC5D1-2B19-44F4-803A-870C9DADE121}">
      <dgm:prSet phldrT="[Texto]"/>
      <dgm:spPr/>
      <dgm:t>
        <a:bodyPr/>
        <a:lstStyle/>
        <a:p>
          <a:r>
            <a:rPr lang="es-ES" dirty="0" smtClean="0">
              <a:solidFill>
                <a:schemeClr val="tx1"/>
              </a:solidFill>
              <a:latin typeface="Garamond" pitchFamily="18" charset="0"/>
            </a:rPr>
            <a:t>Métodos para medir el rendimiento</a:t>
          </a:r>
        </a:p>
      </dgm:t>
    </dgm:pt>
    <dgm:pt modelId="{0F4C3364-EBD8-42CC-B702-C792C8B9573C}" type="parTrans" cxnId="{79DDC2A9-FEEB-4188-BD67-1D984C41DE5A}">
      <dgm:prSet/>
      <dgm:spPr/>
      <dgm:t>
        <a:bodyPr/>
        <a:lstStyle/>
        <a:p>
          <a:endParaRPr lang="es-ES"/>
        </a:p>
      </dgm:t>
    </dgm:pt>
    <dgm:pt modelId="{1ED1768E-E595-4BE1-9443-D959274DBD1F}" type="sibTrans" cxnId="{79DDC2A9-FEEB-4188-BD67-1D984C41DE5A}">
      <dgm:prSet/>
      <dgm:spPr/>
      <dgm:t>
        <a:bodyPr/>
        <a:lstStyle/>
        <a:p>
          <a:endParaRPr lang="es-ES"/>
        </a:p>
      </dgm:t>
    </dgm:pt>
    <dgm:pt modelId="{6FA265ED-72BA-497F-A420-4485D3DD492C}">
      <dgm:prSet phldrT="[Texto]"/>
      <dgm:spPr/>
      <dgm:t>
        <a:bodyPr/>
        <a:lstStyle/>
        <a:p>
          <a:r>
            <a:rPr lang="es-ES" dirty="0" smtClean="0">
              <a:solidFill>
                <a:schemeClr val="tx1"/>
              </a:solidFill>
              <a:latin typeface="Garamond" pitchFamily="18" charset="0"/>
            </a:rPr>
            <a:t>Qué indicador usar</a:t>
          </a:r>
        </a:p>
      </dgm:t>
    </dgm:pt>
    <dgm:pt modelId="{7B491C82-35F0-47DA-B517-7005FBB31886}" type="parTrans" cxnId="{A9A8FD53-F9A0-4AB2-80EC-D400F9B3154F}">
      <dgm:prSet/>
      <dgm:spPr/>
      <dgm:t>
        <a:bodyPr/>
        <a:lstStyle/>
        <a:p>
          <a:endParaRPr lang="es-ES"/>
        </a:p>
      </dgm:t>
    </dgm:pt>
    <dgm:pt modelId="{41A5021B-283B-490D-B27F-EBB6C62F0E26}" type="sibTrans" cxnId="{A9A8FD53-F9A0-4AB2-80EC-D400F9B3154F}">
      <dgm:prSet/>
      <dgm:spPr/>
      <dgm:t>
        <a:bodyPr/>
        <a:lstStyle/>
        <a:p>
          <a:endParaRPr lang="es-ES"/>
        </a:p>
      </dgm:t>
    </dgm:pt>
    <dgm:pt modelId="{8BA965C3-933E-453B-A554-2E65E92EEC69}">
      <dgm:prSet phldrT="[Texto]"/>
      <dgm:spPr/>
      <dgm:t>
        <a:bodyPr/>
        <a:lstStyle/>
        <a:p>
          <a:r>
            <a:rPr lang="es-ES" dirty="0" smtClean="0">
              <a:solidFill>
                <a:schemeClr val="tx1"/>
              </a:solidFill>
              <a:latin typeface="Garamond" pitchFamily="18" charset="0"/>
            </a:rPr>
            <a:t>Porqué un modelo puede funcionar mal</a:t>
          </a:r>
        </a:p>
      </dgm:t>
    </dgm:pt>
    <dgm:pt modelId="{E8A6E5EE-2230-4BBE-A908-415E1DD3F895}" type="parTrans" cxnId="{47C78F7B-6AB5-4741-916E-EFB5BD6EC490}">
      <dgm:prSet/>
      <dgm:spPr/>
      <dgm:t>
        <a:bodyPr/>
        <a:lstStyle/>
        <a:p>
          <a:endParaRPr lang="es-ES"/>
        </a:p>
      </dgm:t>
    </dgm:pt>
    <dgm:pt modelId="{4EF209F8-DD80-4F72-89EB-7C884A91FA6F}" type="sibTrans" cxnId="{47C78F7B-6AB5-4741-916E-EFB5BD6EC490}">
      <dgm:prSet/>
      <dgm:spPr/>
      <dgm:t>
        <a:bodyPr/>
        <a:lstStyle/>
        <a:p>
          <a:endParaRPr lang="es-ES"/>
        </a:p>
      </dgm:t>
    </dgm:pt>
    <dgm:pt modelId="{20D37905-14EF-41A2-9A5E-261C88C429F5}">
      <dgm:prSet phldrT="[Texto]"/>
      <dgm:spPr/>
      <dgm:t>
        <a:bodyPr/>
        <a:lstStyle/>
        <a:p>
          <a:r>
            <a:rPr lang="es-ES" dirty="0" smtClean="0">
              <a:solidFill>
                <a:schemeClr val="tx1"/>
              </a:solidFill>
              <a:latin typeface="Garamond" pitchFamily="18" charset="0"/>
            </a:rPr>
            <a:t>Técnicas para mejorar un modelo</a:t>
          </a:r>
        </a:p>
      </dgm:t>
    </dgm:pt>
    <dgm:pt modelId="{74FAAC8F-552B-43CA-9EF8-A45C36BF53C8}" type="parTrans" cxnId="{2FF59533-D7C0-4439-BAB9-E785CE2081E8}">
      <dgm:prSet/>
      <dgm:spPr/>
      <dgm:t>
        <a:bodyPr/>
        <a:lstStyle/>
        <a:p>
          <a:endParaRPr lang="es-ES"/>
        </a:p>
      </dgm:t>
    </dgm:pt>
    <dgm:pt modelId="{EB7C7474-1A8F-4332-9346-BFD6BE01446B}" type="sibTrans" cxnId="{2FF59533-D7C0-4439-BAB9-E785CE2081E8}">
      <dgm:prSet/>
      <dgm:spPr/>
      <dgm:t>
        <a:bodyPr/>
        <a:lstStyle/>
        <a:p>
          <a:endParaRPr lang="es-ES"/>
        </a:p>
      </dgm:t>
    </dgm:pt>
    <dgm:pt modelId="{7A71112B-E420-44C6-9B86-D750B0DBCB5C}" type="pres">
      <dgm:prSet presAssocID="{8A782F09-BD37-4905-9D07-6D23C4FAE36B}" presName="Name0" presStyleCnt="0">
        <dgm:presLayoutVars>
          <dgm:dir/>
          <dgm:animLvl val="lvl"/>
          <dgm:resizeHandles val="exact"/>
        </dgm:presLayoutVars>
      </dgm:prSet>
      <dgm:spPr/>
    </dgm:pt>
    <dgm:pt modelId="{3113CEAD-4830-4B7D-AAB5-06FED689CE66}" type="pres">
      <dgm:prSet presAssocID="{2BBD89AB-F20B-407D-8973-3C2CECDFABC5}" presName="linNode" presStyleCnt="0"/>
      <dgm:spPr/>
    </dgm:pt>
    <dgm:pt modelId="{95B1ED7B-96C6-4BA4-AF91-17E61BA1C43C}" type="pres">
      <dgm:prSet presAssocID="{2BBD89AB-F20B-407D-8973-3C2CECDFABC5}" presName="parentText" presStyleLbl="node1" presStyleIdx="0" presStyleCnt="5">
        <dgm:presLayoutVars>
          <dgm:chMax val="1"/>
          <dgm:bulletEnabled val="1"/>
        </dgm:presLayoutVars>
      </dgm:prSet>
      <dgm:spPr/>
      <dgm:t>
        <a:bodyPr/>
        <a:lstStyle/>
        <a:p>
          <a:endParaRPr lang="es-ES"/>
        </a:p>
      </dgm:t>
    </dgm:pt>
    <dgm:pt modelId="{42E6FAE1-EC1D-443E-8743-6A95E1332CA7}" type="pres">
      <dgm:prSet presAssocID="{2BBD89AB-F20B-407D-8973-3C2CECDFABC5}" presName="descendantText" presStyleLbl="alignAccFollowNode1" presStyleIdx="0" presStyleCnt="5">
        <dgm:presLayoutVars>
          <dgm:bulletEnabled val="1"/>
        </dgm:presLayoutVars>
      </dgm:prSet>
      <dgm:spPr/>
      <dgm:t>
        <a:bodyPr/>
        <a:lstStyle/>
        <a:p>
          <a:endParaRPr lang="es-ES"/>
        </a:p>
      </dgm:t>
    </dgm:pt>
    <dgm:pt modelId="{6BA5C2EC-B47C-42D1-B630-206BCA8496B5}" type="pres">
      <dgm:prSet presAssocID="{0A8A5B37-A902-429C-A2B9-DCEFAE51646B}" presName="sp" presStyleCnt="0"/>
      <dgm:spPr/>
    </dgm:pt>
    <dgm:pt modelId="{AA05A68C-F26C-4895-9EFC-A019CE539A1C}" type="pres">
      <dgm:prSet presAssocID="{5E3E608F-EE4F-4C7B-8911-4836B8D29EF4}" presName="linNode" presStyleCnt="0"/>
      <dgm:spPr/>
    </dgm:pt>
    <dgm:pt modelId="{CD8A40EE-8C90-47D0-9942-E4899B3B1BEF}" type="pres">
      <dgm:prSet presAssocID="{5E3E608F-EE4F-4C7B-8911-4836B8D29EF4}" presName="parentText" presStyleLbl="node1" presStyleIdx="1" presStyleCnt="5">
        <dgm:presLayoutVars>
          <dgm:chMax val="1"/>
          <dgm:bulletEnabled val="1"/>
        </dgm:presLayoutVars>
      </dgm:prSet>
      <dgm:spPr/>
      <dgm:t>
        <a:bodyPr/>
        <a:lstStyle/>
        <a:p>
          <a:endParaRPr lang="es-ES"/>
        </a:p>
      </dgm:t>
    </dgm:pt>
    <dgm:pt modelId="{395AF374-8F80-475A-A65E-8BEFC858836F}" type="pres">
      <dgm:prSet presAssocID="{5E3E608F-EE4F-4C7B-8911-4836B8D29EF4}" presName="descendantText" presStyleLbl="alignAccFollowNode1" presStyleIdx="1" presStyleCnt="5">
        <dgm:presLayoutVars>
          <dgm:bulletEnabled val="1"/>
        </dgm:presLayoutVars>
      </dgm:prSet>
      <dgm:spPr/>
      <dgm:t>
        <a:bodyPr/>
        <a:lstStyle/>
        <a:p>
          <a:endParaRPr lang="es-ES"/>
        </a:p>
      </dgm:t>
    </dgm:pt>
    <dgm:pt modelId="{9BF89B49-39C9-416F-9721-6E59F43124F4}" type="pres">
      <dgm:prSet presAssocID="{0B1E687F-E1B5-4F8A-9513-3C58618D0397}" presName="sp" presStyleCnt="0"/>
      <dgm:spPr/>
    </dgm:pt>
    <dgm:pt modelId="{131167FC-608D-494E-B006-B2FAB6BD8C6A}" type="pres">
      <dgm:prSet presAssocID="{6449155B-1CF5-4096-B3E4-3D7C9965D375}" presName="linNode" presStyleCnt="0"/>
      <dgm:spPr/>
    </dgm:pt>
    <dgm:pt modelId="{D948D3E8-C233-413F-8AE2-C10E020214EF}" type="pres">
      <dgm:prSet presAssocID="{6449155B-1CF5-4096-B3E4-3D7C9965D375}" presName="parentText" presStyleLbl="node1" presStyleIdx="2" presStyleCnt="5">
        <dgm:presLayoutVars>
          <dgm:chMax val="1"/>
          <dgm:bulletEnabled val="1"/>
        </dgm:presLayoutVars>
      </dgm:prSet>
      <dgm:spPr/>
      <dgm:t>
        <a:bodyPr/>
        <a:lstStyle/>
        <a:p>
          <a:endParaRPr lang="es-ES"/>
        </a:p>
      </dgm:t>
    </dgm:pt>
    <dgm:pt modelId="{C4C5D174-A6A4-40DC-9ADA-80E82852B2D0}" type="pres">
      <dgm:prSet presAssocID="{6449155B-1CF5-4096-B3E4-3D7C9965D375}" presName="descendantText" presStyleLbl="alignAccFollowNode1" presStyleIdx="2" presStyleCnt="5">
        <dgm:presLayoutVars>
          <dgm:bulletEnabled val="1"/>
        </dgm:presLayoutVars>
      </dgm:prSet>
      <dgm:spPr/>
      <dgm:t>
        <a:bodyPr/>
        <a:lstStyle/>
        <a:p>
          <a:endParaRPr lang="es-ES"/>
        </a:p>
      </dgm:t>
    </dgm:pt>
    <dgm:pt modelId="{E3897082-EA41-4BFA-9086-01F4DB0095BF}" type="pres">
      <dgm:prSet presAssocID="{F79E75F4-D4B3-4016-A9A2-A35910D9F3DF}" presName="sp" presStyleCnt="0"/>
      <dgm:spPr/>
    </dgm:pt>
    <dgm:pt modelId="{34A4C57D-B4C4-4463-9006-A669BC008B83}" type="pres">
      <dgm:prSet presAssocID="{7A4AC5AC-615A-47F2-98CA-4441A69763B0}" presName="linNode" presStyleCnt="0"/>
      <dgm:spPr/>
    </dgm:pt>
    <dgm:pt modelId="{5B64C58A-5DB2-4C50-BE2E-9D6885070A8F}" type="pres">
      <dgm:prSet presAssocID="{7A4AC5AC-615A-47F2-98CA-4441A69763B0}" presName="parentText" presStyleLbl="node1" presStyleIdx="3" presStyleCnt="5">
        <dgm:presLayoutVars>
          <dgm:chMax val="1"/>
          <dgm:bulletEnabled val="1"/>
        </dgm:presLayoutVars>
      </dgm:prSet>
      <dgm:spPr/>
      <dgm:t>
        <a:bodyPr/>
        <a:lstStyle/>
        <a:p>
          <a:endParaRPr lang="es-ES"/>
        </a:p>
      </dgm:t>
    </dgm:pt>
    <dgm:pt modelId="{217B006C-8EDE-4109-B625-355EAE4A1236}" type="pres">
      <dgm:prSet presAssocID="{7A4AC5AC-615A-47F2-98CA-4441A69763B0}" presName="descendantText" presStyleLbl="alignAccFollowNode1" presStyleIdx="3" presStyleCnt="5">
        <dgm:presLayoutVars>
          <dgm:bulletEnabled val="1"/>
        </dgm:presLayoutVars>
      </dgm:prSet>
      <dgm:spPr/>
      <dgm:t>
        <a:bodyPr/>
        <a:lstStyle/>
        <a:p>
          <a:endParaRPr lang="es-ES"/>
        </a:p>
      </dgm:t>
    </dgm:pt>
    <dgm:pt modelId="{336FD436-7438-4741-AC22-3E5735FB22E6}" type="pres">
      <dgm:prSet presAssocID="{A2EFF3E3-758B-40DE-BABB-38CA46250957}" presName="sp" presStyleCnt="0"/>
      <dgm:spPr/>
    </dgm:pt>
    <dgm:pt modelId="{D713746B-59BB-4230-A2AD-3A38FC096C26}" type="pres">
      <dgm:prSet presAssocID="{C713B3FC-CB37-41DE-A9CC-39C5E9E91212}" presName="linNode" presStyleCnt="0"/>
      <dgm:spPr/>
    </dgm:pt>
    <dgm:pt modelId="{A1D3F7EA-705E-40BF-85AF-105F8B247B98}" type="pres">
      <dgm:prSet presAssocID="{C713B3FC-CB37-41DE-A9CC-39C5E9E91212}" presName="parentText" presStyleLbl="node1" presStyleIdx="4" presStyleCnt="5">
        <dgm:presLayoutVars>
          <dgm:chMax val="1"/>
          <dgm:bulletEnabled val="1"/>
        </dgm:presLayoutVars>
      </dgm:prSet>
      <dgm:spPr/>
      <dgm:t>
        <a:bodyPr/>
        <a:lstStyle/>
        <a:p>
          <a:endParaRPr lang="es-ES"/>
        </a:p>
      </dgm:t>
    </dgm:pt>
    <dgm:pt modelId="{81A5B762-26EC-434D-AB65-DC3535255B29}" type="pres">
      <dgm:prSet presAssocID="{C713B3FC-CB37-41DE-A9CC-39C5E9E91212}" presName="descendantText" presStyleLbl="alignAccFollowNode1" presStyleIdx="4" presStyleCnt="5">
        <dgm:presLayoutVars>
          <dgm:bulletEnabled val="1"/>
        </dgm:presLayoutVars>
      </dgm:prSet>
      <dgm:spPr/>
      <dgm:t>
        <a:bodyPr/>
        <a:lstStyle/>
        <a:p>
          <a:endParaRPr lang="es-ES"/>
        </a:p>
      </dgm:t>
    </dgm:pt>
  </dgm:ptLst>
  <dgm:cxnLst>
    <dgm:cxn modelId="{D68266D0-17A1-431E-94DC-CD956DEBEA0E}" type="presOf" srcId="{7A4AC5AC-615A-47F2-98CA-4441A69763B0}" destId="{5B64C58A-5DB2-4C50-BE2E-9D6885070A8F}" srcOrd="0" destOrd="0" presId="urn:microsoft.com/office/officeart/2005/8/layout/vList5"/>
    <dgm:cxn modelId="{79DDC2A9-FEEB-4188-BD67-1D984C41DE5A}" srcId="{7A4AC5AC-615A-47F2-98CA-4441A69763B0}" destId="{6DDBC5D1-2B19-44F4-803A-870C9DADE121}" srcOrd="0" destOrd="0" parTransId="{0F4C3364-EBD8-42CC-B702-C792C8B9573C}" sibTransId="{1ED1768E-E595-4BE1-9443-D959274DBD1F}"/>
    <dgm:cxn modelId="{30CBAB33-2854-4453-8CB6-BAB479C7E635}" type="presOf" srcId="{E375A7D9-8986-4CC7-A4D7-943BE670A607}" destId="{42E6FAE1-EC1D-443E-8743-6A95E1332CA7}" srcOrd="0" destOrd="0" presId="urn:microsoft.com/office/officeart/2005/8/layout/vList5"/>
    <dgm:cxn modelId="{27F5DD9A-3782-43E4-9480-B8CDD8676BFB}" type="presOf" srcId="{CE580295-C31F-4F97-9276-A2D488BEC9F0}" destId="{C4C5D174-A6A4-40DC-9ADA-80E82852B2D0}" srcOrd="0" destOrd="0" presId="urn:microsoft.com/office/officeart/2005/8/layout/vList5"/>
    <dgm:cxn modelId="{FDF1E4A3-DC6C-471C-BF73-682E39D9B3E6}" srcId="{2BBD89AB-F20B-407D-8973-3C2CECDFABC5}" destId="{055C583D-17A4-47A1-99B1-1AA3453C4A15}" srcOrd="1" destOrd="0" parTransId="{74180B93-2840-4926-85CA-92FA73DE23F9}" sibTransId="{69E5DD61-69A7-4E6F-A53E-AD2D0B5D2C29}"/>
    <dgm:cxn modelId="{25DA09A9-D11A-499C-8989-54A0812231FB}" type="presOf" srcId="{6FA265ED-72BA-497F-A420-4485D3DD492C}" destId="{217B006C-8EDE-4109-B625-355EAE4A1236}" srcOrd="0" destOrd="1" presId="urn:microsoft.com/office/officeart/2005/8/layout/vList5"/>
    <dgm:cxn modelId="{C9F4251F-E9A2-4B67-96C3-E8C043FB082F}" srcId="{6449155B-1CF5-4096-B3E4-3D7C9965D375}" destId="{CE580295-C31F-4F97-9276-A2D488BEC9F0}" srcOrd="0" destOrd="0" parTransId="{F30BDCFD-3E98-474B-903F-6531A6292B1C}" sibTransId="{B488BDF2-78A2-4D5D-8AA2-138A246F0A4A}"/>
    <dgm:cxn modelId="{E94F92E9-FB26-4EB6-99D6-CA50A9C159F8}" srcId="{5E3E608F-EE4F-4C7B-8911-4836B8D29EF4}" destId="{6E31BE29-9A75-4B76-81E1-E849A649FD39}" srcOrd="1" destOrd="0" parTransId="{7A201903-FA08-4E1C-87B1-06261BD06EFA}" sibTransId="{A1311E3B-BB32-48C2-B3F7-5CB09F706CEB}"/>
    <dgm:cxn modelId="{A71852A5-B395-4A13-874F-F58D794A6D34}" srcId="{8A782F09-BD37-4905-9D07-6D23C4FAE36B}" destId="{C713B3FC-CB37-41DE-A9CC-39C5E9E91212}" srcOrd="4" destOrd="0" parTransId="{88CC5A4C-6478-4172-AFE9-2FDF21082038}" sibTransId="{97F3F3D7-A0E9-45B4-8407-277474FA335B}"/>
    <dgm:cxn modelId="{DD9512BF-A1E8-47ED-9B6C-78AFC702F9E5}" type="presOf" srcId="{8BA965C3-933E-453B-A554-2E65E92EEC69}" destId="{81A5B762-26EC-434D-AB65-DC3535255B29}" srcOrd="0" destOrd="0" presId="urn:microsoft.com/office/officeart/2005/8/layout/vList5"/>
    <dgm:cxn modelId="{3EC32D5D-73AA-42E7-82C6-BC91B2F4222D}" srcId="{8A782F09-BD37-4905-9D07-6D23C4FAE36B}" destId="{7A4AC5AC-615A-47F2-98CA-4441A69763B0}" srcOrd="3" destOrd="0" parTransId="{50CB0E73-6B81-4641-A697-DFE58202437F}" sibTransId="{A2EFF3E3-758B-40DE-BABB-38CA46250957}"/>
    <dgm:cxn modelId="{AE89D3C3-5AA3-4B5F-8599-D7DC0ED1A45F}" type="presOf" srcId="{5E3E608F-EE4F-4C7B-8911-4836B8D29EF4}" destId="{CD8A40EE-8C90-47D0-9942-E4899B3B1BEF}" srcOrd="0" destOrd="0" presId="urn:microsoft.com/office/officeart/2005/8/layout/vList5"/>
    <dgm:cxn modelId="{22E28FFB-4815-4E66-A4EB-4E38728DE9D1}" srcId="{8A782F09-BD37-4905-9D07-6D23C4FAE36B}" destId="{6449155B-1CF5-4096-B3E4-3D7C9965D375}" srcOrd="2" destOrd="0" parTransId="{BBF9E1FD-8886-4C91-BF29-0A820A362E22}" sibTransId="{F79E75F4-D4B3-4016-A9A2-A35910D9F3DF}"/>
    <dgm:cxn modelId="{A9A8FD53-F9A0-4AB2-80EC-D400F9B3154F}" srcId="{7A4AC5AC-615A-47F2-98CA-4441A69763B0}" destId="{6FA265ED-72BA-497F-A420-4485D3DD492C}" srcOrd="1" destOrd="0" parTransId="{7B491C82-35F0-47DA-B517-7005FBB31886}" sibTransId="{41A5021B-283B-490D-B27F-EBB6C62F0E26}"/>
    <dgm:cxn modelId="{EDF868B1-9DE3-477F-87EE-D06260E498B2}" srcId="{2BBD89AB-F20B-407D-8973-3C2CECDFABC5}" destId="{E375A7D9-8986-4CC7-A4D7-943BE670A607}" srcOrd="0" destOrd="0" parTransId="{56FCF0F8-F616-434F-AE7D-C4EDE7DA5C57}" sibTransId="{AAE5B0CA-8E50-4AE1-9159-537C07208370}"/>
    <dgm:cxn modelId="{B16716A3-73EC-482E-B8BE-20B9CEAF6334}" type="presOf" srcId="{6449155B-1CF5-4096-B3E4-3D7C9965D375}" destId="{D948D3E8-C233-413F-8AE2-C10E020214EF}" srcOrd="0" destOrd="0" presId="urn:microsoft.com/office/officeart/2005/8/layout/vList5"/>
    <dgm:cxn modelId="{3AFBBF41-6795-4DB5-9A65-41228E89A366}" type="presOf" srcId="{6DDBC5D1-2B19-44F4-803A-870C9DADE121}" destId="{217B006C-8EDE-4109-B625-355EAE4A1236}" srcOrd="0" destOrd="0" presId="urn:microsoft.com/office/officeart/2005/8/layout/vList5"/>
    <dgm:cxn modelId="{17D2C52E-38E2-4C56-9DB1-645D3CD646AC}" srcId="{8A782F09-BD37-4905-9D07-6D23C4FAE36B}" destId="{5E3E608F-EE4F-4C7B-8911-4836B8D29EF4}" srcOrd="1" destOrd="0" parTransId="{6A5B5FD3-89AC-4802-8C52-09DCD1DA880E}" sibTransId="{0B1E687F-E1B5-4F8A-9513-3C58618D0397}"/>
    <dgm:cxn modelId="{66BDB9A4-CC9A-4598-9B20-9F2D9DFEFFF7}" type="presOf" srcId="{8A782F09-BD37-4905-9D07-6D23C4FAE36B}" destId="{7A71112B-E420-44C6-9B86-D750B0DBCB5C}" srcOrd="0" destOrd="0" presId="urn:microsoft.com/office/officeart/2005/8/layout/vList5"/>
    <dgm:cxn modelId="{72B99830-D3D3-4C2E-8897-C4A9D98FD959}" type="presOf" srcId="{055C583D-17A4-47A1-99B1-1AA3453C4A15}" destId="{42E6FAE1-EC1D-443E-8743-6A95E1332CA7}" srcOrd="0" destOrd="1" presId="urn:microsoft.com/office/officeart/2005/8/layout/vList5"/>
    <dgm:cxn modelId="{A32301AD-E0AE-4BC9-9AF5-7A3705C6AD2C}" type="presOf" srcId="{2BBD89AB-F20B-407D-8973-3C2CECDFABC5}" destId="{95B1ED7B-96C6-4BA4-AF91-17E61BA1C43C}" srcOrd="0" destOrd="0" presId="urn:microsoft.com/office/officeart/2005/8/layout/vList5"/>
    <dgm:cxn modelId="{2FF59533-D7C0-4439-BAB9-E785CE2081E8}" srcId="{C713B3FC-CB37-41DE-A9CC-39C5E9E91212}" destId="{20D37905-14EF-41A2-9A5E-261C88C429F5}" srcOrd="1" destOrd="0" parTransId="{74FAAC8F-552B-43CA-9EF8-A45C36BF53C8}" sibTransId="{EB7C7474-1A8F-4332-9346-BFD6BE01446B}"/>
    <dgm:cxn modelId="{3C09A947-2637-4663-A21E-E063F0391991}" type="presOf" srcId="{20D37905-14EF-41A2-9A5E-261C88C429F5}" destId="{81A5B762-26EC-434D-AB65-DC3535255B29}" srcOrd="0" destOrd="1" presId="urn:microsoft.com/office/officeart/2005/8/layout/vList5"/>
    <dgm:cxn modelId="{47C78F7B-6AB5-4741-916E-EFB5BD6EC490}" srcId="{C713B3FC-CB37-41DE-A9CC-39C5E9E91212}" destId="{8BA965C3-933E-453B-A554-2E65E92EEC69}" srcOrd="0" destOrd="0" parTransId="{E8A6E5EE-2230-4BBE-A908-415E1DD3F895}" sibTransId="{4EF209F8-DD80-4F72-89EB-7C884A91FA6F}"/>
    <dgm:cxn modelId="{C5865608-8A5A-4335-9DA8-C94956DE98F3}" type="presOf" srcId="{BEAB292A-93D8-4B67-9987-C4C088D0D9A8}" destId="{C4C5D174-A6A4-40DC-9ADA-80E82852B2D0}" srcOrd="0" destOrd="1" presId="urn:microsoft.com/office/officeart/2005/8/layout/vList5"/>
    <dgm:cxn modelId="{797AEDE9-7A6B-4781-86C1-F33D2F506B32}" srcId="{5E3E608F-EE4F-4C7B-8911-4836B8D29EF4}" destId="{2DC8CBC5-34B2-4513-B68D-88355055CB72}" srcOrd="0" destOrd="0" parTransId="{28B10BF1-F99F-4778-AD5D-8526E1913E43}" sibTransId="{AD774D9E-EE42-49D8-8037-29FD2171042D}"/>
    <dgm:cxn modelId="{9D8DEE6A-CBA8-428B-A00C-3366BC5F3D41}" type="presOf" srcId="{2DC8CBC5-34B2-4513-B68D-88355055CB72}" destId="{395AF374-8F80-475A-A65E-8BEFC858836F}" srcOrd="0" destOrd="0" presId="urn:microsoft.com/office/officeart/2005/8/layout/vList5"/>
    <dgm:cxn modelId="{7D71B180-C4DA-4CDD-BF48-56D5F1C7DF93}" type="presOf" srcId="{6E31BE29-9A75-4B76-81E1-E849A649FD39}" destId="{395AF374-8F80-475A-A65E-8BEFC858836F}" srcOrd="0" destOrd="1" presId="urn:microsoft.com/office/officeart/2005/8/layout/vList5"/>
    <dgm:cxn modelId="{3F96F2FE-123C-42D3-AE91-407B5BB7A832}" type="presOf" srcId="{C713B3FC-CB37-41DE-A9CC-39C5E9E91212}" destId="{A1D3F7EA-705E-40BF-85AF-105F8B247B98}" srcOrd="0" destOrd="0" presId="urn:microsoft.com/office/officeart/2005/8/layout/vList5"/>
    <dgm:cxn modelId="{54426BC4-942B-4825-9179-04DE4430E444}" srcId="{6449155B-1CF5-4096-B3E4-3D7C9965D375}" destId="{BEAB292A-93D8-4B67-9987-C4C088D0D9A8}" srcOrd="1" destOrd="0" parTransId="{C43182A6-E440-45C7-B967-83C826782722}" sibTransId="{950CF89D-CEF5-48B1-927F-0019B0B805B2}"/>
    <dgm:cxn modelId="{9DFB4E3E-B4A7-4D91-8466-3C772A0A81F2}" srcId="{8A782F09-BD37-4905-9D07-6D23C4FAE36B}" destId="{2BBD89AB-F20B-407D-8973-3C2CECDFABC5}" srcOrd="0" destOrd="0" parTransId="{10ACC1EE-5D14-4202-B584-243354EB93D1}" sibTransId="{0A8A5B37-A902-429C-A2B9-DCEFAE51646B}"/>
    <dgm:cxn modelId="{8EC34290-2928-43F2-8490-19CAC7D05AE9}" type="presParOf" srcId="{7A71112B-E420-44C6-9B86-D750B0DBCB5C}" destId="{3113CEAD-4830-4B7D-AAB5-06FED689CE66}" srcOrd="0" destOrd="0" presId="urn:microsoft.com/office/officeart/2005/8/layout/vList5"/>
    <dgm:cxn modelId="{D2FD56D1-00F4-4FBB-97AC-BFE8FEB11C81}" type="presParOf" srcId="{3113CEAD-4830-4B7D-AAB5-06FED689CE66}" destId="{95B1ED7B-96C6-4BA4-AF91-17E61BA1C43C}" srcOrd="0" destOrd="0" presId="urn:microsoft.com/office/officeart/2005/8/layout/vList5"/>
    <dgm:cxn modelId="{0674801A-FECE-4555-9D7E-47C4DC94B397}" type="presParOf" srcId="{3113CEAD-4830-4B7D-AAB5-06FED689CE66}" destId="{42E6FAE1-EC1D-443E-8743-6A95E1332CA7}" srcOrd="1" destOrd="0" presId="urn:microsoft.com/office/officeart/2005/8/layout/vList5"/>
    <dgm:cxn modelId="{D553CBF4-AB5B-45A6-83B5-AC1EF5ABEA54}" type="presParOf" srcId="{7A71112B-E420-44C6-9B86-D750B0DBCB5C}" destId="{6BA5C2EC-B47C-42D1-B630-206BCA8496B5}" srcOrd="1" destOrd="0" presId="urn:microsoft.com/office/officeart/2005/8/layout/vList5"/>
    <dgm:cxn modelId="{AB0A4BDB-9496-4F3A-899B-EF6B07AB284B}" type="presParOf" srcId="{7A71112B-E420-44C6-9B86-D750B0DBCB5C}" destId="{AA05A68C-F26C-4895-9EFC-A019CE539A1C}" srcOrd="2" destOrd="0" presId="urn:microsoft.com/office/officeart/2005/8/layout/vList5"/>
    <dgm:cxn modelId="{6946ED0E-E6D7-428A-8B7E-0C711FFF014B}" type="presParOf" srcId="{AA05A68C-F26C-4895-9EFC-A019CE539A1C}" destId="{CD8A40EE-8C90-47D0-9942-E4899B3B1BEF}" srcOrd="0" destOrd="0" presId="urn:microsoft.com/office/officeart/2005/8/layout/vList5"/>
    <dgm:cxn modelId="{5904DB0E-AEBC-43DC-90A9-F433FCEBF3CF}" type="presParOf" srcId="{AA05A68C-F26C-4895-9EFC-A019CE539A1C}" destId="{395AF374-8F80-475A-A65E-8BEFC858836F}" srcOrd="1" destOrd="0" presId="urn:microsoft.com/office/officeart/2005/8/layout/vList5"/>
    <dgm:cxn modelId="{7BE482DC-8F0D-44E4-B7FB-A1B0A0D9B4CF}" type="presParOf" srcId="{7A71112B-E420-44C6-9B86-D750B0DBCB5C}" destId="{9BF89B49-39C9-416F-9721-6E59F43124F4}" srcOrd="3" destOrd="0" presId="urn:microsoft.com/office/officeart/2005/8/layout/vList5"/>
    <dgm:cxn modelId="{5862F55E-6AA8-43DE-A383-B23C6CAF488A}" type="presParOf" srcId="{7A71112B-E420-44C6-9B86-D750B0DBCB5C}" destId="{131167FC-608D-494E-B006-B2FAB6BD8C6A}" srcOrd="4" destOrd="0" presId="urn:microsoft.com/office/officeart/2005/8/layout/vList5"/>
    <dgm:cxn modelId="{BC09AA73-57D3-4AAE-B0DC-1F7BB48A362A}" type="presParOf" srcId="{131167FC-608D-494E-B006-B2FAB6BD8C6A}" destId="{D948D3E8-C233-413F-8AE2-C10E020214EF}" srcOrd="0" destOrd="0" presId="urn:microsoft.com/office/officeart/2005/8/layout/vList5"/>
    <dgm:cxn modelId="{94EBA6A5-773E-4689-88E5-F1E5D1B07665}" type="presParOf" srcId="{131167FC-608D-494E-B006-B2FAB6BD8C6A}" destId="{C4C5D174-A6A4-40DC-9ADA-80E82852B2D0}" srcOrd="1" destOrd="0" presId="urn:microsoft.com/office/officeart/2005/8/layout/vList5"/>
    <dgm:cxn modelId="{5CA91D9E-76D1-471B-A95F-E6A2635DDAF5}" type="presParOf" srcId="{7A71112B-E420-44C6-9B86-D750B0DBCB5C}" destId="{E3897082-EA41-4BFA-9086-01F4DB0095BF}" srcOrd="5" destOrd="0" presId="urn:microsoft.com/office/officeart/2005/8/layout/vList5"/>
    <dgm:cxn modelId="{35B0F778-70E9-4C0F-9C9B-6F88F00D5816}" type="presParOf" srcId="{7A71112B-E420-44C6-9B86-D750B0DBCB5C}" destId="{34A4C57D-B4C4-4463-9006-A669BC008B83}" srcOrd="6" destOrd="0" presId="urn:microsoft.com/office/officeart/2005/8/layout/vList5"/>
    <dgm:cxn modelId="{5A419D5D-5121-47C4-8C43-213793B0E43C}" type="presParOf" srcId="{34A4C57D-B4C4-4463-9006-A669BC008B83}" destId="{5B64C58A-5DB2-4C50-BE2E-9D6885070A8F}" srcOrd="0" destOrd="0" presId="urn:microsoft.com/office/officeart/2005/8/layout/vList5"/>
    <dgm:cxn modelId="{5C7C3EA8-7445-4775-810C-BE07D18A1327}" type="presParOf" srcId="{34A4C57D-B4C4-4463-9006-A669BC008B83}" destId="{217B006C-8EDE-4109-B625-355EAE4A1236}" srcOrd="1" destOrd="0" presId="urn:microsoft.com/office/officeart/2005/8/layout/vList5"/>
    <dgm:cxn modelId="{244A51FF-FB48-46AA-B70B-EA8F712B342A}" type="presParOf" srcId="{7A71112B-E420-44C6-9B86-D750B0DBCB5C}" destId="{336FD436-7438-4741-AC22-3E5735FB22E6}" srcOrd="7" destOrd="0" presId="urn:microsoft.com/office/officeart/2005/8/layout/vList5"/>
    <dgm:cxn modelId="{FE5622BC-AC07-4B72-A0BE-D28B2A3DE6B4}" type="presParOf" srcId="{7A71112B-E420-44C6-9B86-D750B0DBCB5C}" destId="{D713746B-59BB-4230-A2AD-3A38FC096C26}" srcOrd="8" destOrd="0" presId="urn:microsoft.com/office/officeart/2005/8/layout/vList5"/>
    <dgm:cxn modelId="{B1071DB4-2C4F-49B0-A440-7991A0141F93}" type="presParOf" srcId="{D713746B-59BB-4230-A2AD-3A38FC096C26}" destId="{A1D3F7EA-705E-40BF-85AF-105F8B247B98}" srcOrd="0" destOrd="0" presId="urn:microsoft.com/office/officeart/2005/8/layout/vList5"/>
    <dgm:cxn modelId="{96A3EB06-8162-407C-A823-256DE5655A1F}" type="presParOf" srcId="{D713746B-59BB-4230-A2AD-3A38FC096C26}" destId="{81A5B762-26EC-434D-AB65-DC3535255B2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BA73BE-9CE3-48B2-A1E0-53605F445F9B}">
      <dsp:nvSpPr>
        <dsp:cNvPr id="0" name=""/>
        <dsp:cNvSpPr/>
      </dsp:nvSpPr>
      <dsp:spPr>
        <a:xfrm>
          <a:off x="547" y="99566"/>
          <a:ext cx="2713456" cy="1085382"/>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Preparación  de Datos</a:t>
          </a:r>
          <a:endParaRPr lang="es-ES" sz="2800" kern="1200" dirty="0">
            <a:solidFill>
              <a:schemeClr val="tx1"/>
            </a:solidFill>
            <a:latin typeface="Garamond" pitchFamily="18" charset="0"/>
          </a:endParaRPr>
        </a:p>
      </dsp:txBody>
      <dsp:txXfrm>
        <a:off x="547" y="99566"/>
        <a:ext cx="2442111" cy="1085382"/>
      </dsp:txXfrm>
    </dsp:sp>
    <dsp:sp modelId="{25863327-E062-49EB-A93F-7350E4070676}">
      <dsp:nvSpPr>
        <dsp:cNvPr id="0" name=""/>
        <dsp:cNvSpPr/>
      </dsp:nvSpPr>
      <dsp:spPr>
        <a:xfrm>
          <a:off x="2171311" y="99544"/>
          <a:ext cx="3735018" cy="1085382"/>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Ingeniería de Características</a:t>
          </a:r>
          <a:endParaRPr lang="es-ES" sz="2800" kern="1200" dirty="0">
            <a:solidFill>
              <a:schemeClr val="tx1"/>
            </a:solidFill>
            <a:latin typeface="Garamond" pitchFamily="18" charset="0"/>
          </a:endParaRPr>
        </a:p>
      </dsp:txBody>
      <dsp:txXfrm>
        <a:off x="2714002" y="99544"/>
        <a:ext cx="2649636" cy="1085382"/>
      </dsp:txXfrm>
    </dsp:sp>
    <dsp:sp modelId="{7CD2F3D6-AB9D-4B81-AC64-5C8166FB2A66}">
      <dsp:nvSpPr>
        <dsp:cNvPr id="0" name=""/>
        <dsp:cNvSpPr/>
      </dsp:nvSpPr>
      <dsp:spPr>
        <a:xfrm>
          <a:off x="5363638" y="109367"/>
          <a:ext cx="2713456" cy="108538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Modelado</a:t>
          </a:r>
        </a:p>
      </dsp:txBody>
      <dsp:txXfrm>
        <a:off x="5906329" y="109367"/>
        <a:ext cx="1628074" cy="1085382"/>
      </dsp:txXfrm>
    </dsp:sp>
    <dsp:sp modelId="{6ABFD529-D61F-4215-AC26-D617BD9DC51F}">
      <dsp:nvSpPr>
        <dsp:cNvPr id="0" name=""/>
        <dsp:cNvSpPr/>
      </dsp:nvSpPr>
      <dsp:spPr>
        <a:xfrm>
          <a:off x="7534403" y="109367"/>
          <a:ext cx="3350765" cy="1085382"/>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Medida de Rendimiento</a:t>
          </a:r>
        </a:p>
      </dsp:txBody>
      <dsp:txXfrm>
        <a:off x="8077094" y="109367"/>
        <a:ext cx="2265383" cy="108538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BA73BE-9CE3-48B2-A1E0-53605F445F9B}">
      <dsp:nvSpPr>
        <dsp:cNvPr id="0" name=""/>
        <dsp:cNvSpPr/>
      </dsp:nvSpPr>
      <dsp:spPr>
        <a:xfrm>
          <a:off x="547" y="99566"/>
          <a:ext cx="2713456" cy="1085382"/>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Preparación  de Datos</a:t>
          </a:r>
          <a:endParaRPr lang="es-ES" sz="2800" kern="1200" dirty="0">
            <a:solidFill>
              <a:schemeClr val="tx1"/>
            </a:solidFill>
            <a:latin typeface="Garamond" pitchFamily="18" charset="0"/>
          </a:endParaRPr>
        </a:p>
      </dsp:txBody>
      <dsp:txXfrm>
        <a:off x="547" y="99566"/>
        <a:ext cx="2442111" cy="1085382"/>
      </dsp:txXfrm>
    </dsp:sp>
    <dsp:sp modelId="{25863327-E062-49EB-A93F-7350E4070676}">
      <dsp:nvSpPr>
        <dsp:cNvPr id="0" name=""/>
        <dsp:cNvSpPr/>
      </dsp:nvSpPr>
      <dsp:spPr>
        <a:xfrm>
          <a:off x="2171311" y="99544"/>
          <a:ext cx="3735018" cy="1085382"/>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Ingeniería de Características</a:t>
          </a:r>
          <a:endParaRPr lang="es-ES" sz="2800" kern="1200" dirty="0">
            <a:solidFill>
              <a:schemeClr val="tx1"/>
            </a:solidFill>
            <a:latin typeface="Garamond" pitchFamily="18" charset="0"/>
          </a:endParaRPr>
        </a:p>
      </dsp:txBody>
      <dsp:txXfrm>
        <a:off x="2714002" y="99544"/>
        <a:ext cx="2649636" cy="1085382"/>
      </dsp:txXfrm>
    </dsp:sp>
    <dsp:sp modelId="{7CD2F3D6-AB9D-4B81-AC64-5C8166FB2A66}">
      <dsp:nvSpPr>
        <dsp:cNvPr id="0" name=""/>
        <dsp:cNvSpPr/>
      </dsp:nvSpPr>
      <dsp:spPr>
        <a:xfrm>
          <a:off x="5363638" y="109367"/>
          <a:ext cx="2713456" cy="108538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Modelado</a:t>
          </a:r>
        </a:p>
      </dsp:txBody>
      <dsp:txXfrm>
        <a:off x="5906329" y="109367"/>
        <a:ext cx="1628074" cy="1085382"/>
      </dsp:txXfrm>
    </dsp:sp>
    <dsp:sp modelId="{6ABFD529-D61F-4215-AC26-D617BD9DC51F}">
      <dsp:nvSpPr>
        <dsp:cNvPr id="0" name=""/>
        <dsp:cNvSpPr/>
      </dsp:nvSpPr>
      <dsp:spPr>
        <a:xfrm>
          <a:off x="7534403" y="109367"/>
          <a:ext cx="3350765" cy="1085382"/>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Medida de Rendimiento</a:t>
          </a:r>
        </a:p>
      </dsp:txBody>
      <dsp:txXfrm>
        <a:off x="8077094" y="109367"/>
        <a:ext cx="2265383" cy="108538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0CE796-4080-4F7C-B344-F660CB253ACA}">
      <dsp:nvSpPr>
        <dsp:cNvPr id="0" name=""/>
        <dsp:cNvSpPr/>
      </dsp:nvSpPr>
      <dsp:spPr>
        <a:xfrm>
          <a:off x="0" y="0"/>
          <a:ext cx="2990645" cy="1110342"/>
        </a:xfrm>
        <a:prstGeom prst="homePlate">
          <a:avLst/>
        </a:prstGeom>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6350" cap="flat" cmpd="sng" algn="ctr">
          <a:solidFill>
            <a:schemeClr val="accent6"/>
          </a:solidFill>
          <a:prstDash val="solid"/>
          <a:miter lim="800000"/>
        </a:ln>
        <a:effectLst/>
      </dsp:spPr>
      <dsp:style>
        <a:lnRef idx="1">
          <a:schemeClr val="accent6"/>
        </a:lnRef>
        <a:fillRef idx="3">
          <a:schemeClr val="accent6"/>
        </a:fillRef>
        <a:effectRef idx="2">
          <a:schemeClr val="accent6"/>
        </a:effectRef>
        <a:fontRef idx="minor">
          <a:schemeClr val="lt1"/>
        </a:fontRef>
      </dsp:style>
      <dsp:txBody>
        <a:bodyPr spcFirstLastPara="0" vert="horz" wrap="square" lIns="149352"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Mejora de Rendimiento</a:t>
          </a:r>
          <a:endParaRPr lang="es-ES" sz="2800" kern="1200" dirty="0">
            <a:solidFill>
              <a:schemeClr val="tx1"/>
            </a:solidFill>
            <a:latin typeface="Garamond" pitchFamily="18" charset="0"/>
          </a:endParaRPr>
        </a:p>
      </dsp:txBody>
      <dsp:txXfrm>
        <a:off x="0" y="0"/>
        <a:ext cx="2713060" cy="11103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0CE796-4080-4F7C-B344-F660CB253ACA}">
      <dsp:nvSpPr>
        <dsp:cNvPr id="0" name=""/>
        <dsp:cNvSpPr/>
      </dsp:nvSpPr>
      <dsp:spPr>
        <a:xfrm>
          <a:off x="0" y="0"/>
          <a:ext cx="2990645" cy="1110342"/>
        </a:xfrm>
        <a:prstGeom prst="homePlate">
          <a:avLst/>
        </a:prstGeom>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6350" cap="flat" cmpd="sng" algn="ctr">
          <a:solidFill>
            <a:schemeClr val="accent6"/>
          </a:solidFill>
          <a:prstDash val="solid"/>
          <a:miter lim="800000"/>
        </a:ln>
        <a:effectLst/>
      </dsp:spPr>
      <dsp:style>
        <a:lnRef idx="1">
          <a:schemeClr val="accent6"/>
        </a:lnRef>
        <a:fillRef idx="3">
          <a:schemeClr val="accent6"/>
        </a:fillRef>
        <a:effectRef idx="2">
          <a:schemeClr val="accent6"/>
        </a:effectRef>
        <a:fontRef idx="minor">
          <a:schemeClr val="lt1"/>
        </a:fontRef>
      </dsp:style>
      <dsp:txBody>
        <a:bodyPr spcFirstLastPara="0" vert="horz" wrap="square" lIns="149352"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Mejora de Rendimiento</a:t>
          </a:r>
          <a:endParaRPr lang="es-ES" sz="2800" kern="1200" dirty="0">
            <a:solidFill>
              <a:schemeClr val="tx1"/>
            </a:solidFill>
            <a:latin typeface="Garamond" pitchFamily="18" charset="0"/>
          </a:endParaRPr>
        </a:p>
      </dsp:txBody>
      <dsp:txXfrm>
        <a:off x="0" y="0"/>
        <a:ext cx="2713060" cy="11103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6FAE1-EC1D-443E-8743-6A95E1332CA7}">
      <dsp:nvSpPr>
        <dsp:cNvPr id="0" name=""/>
        <dsp:cNvSpPr/>
      </dsp:nvSpPr>
      <dsp:spPr>
        <a:xfrm rot="5400000">
          <a:off x="6501094" y="-2688869"/>
          <a:ext cx="943714" cy="6562778"/>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Importación</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Limpieza</a:t>
          </a:r>
          <a:endParaRPr lang="es-ES" sz="2600" kern="1200" dirty="0">
            <a:solidFill>
              <a:schemeClr val="tx1"/>
            </a:solidFill>
            <a:latin typeface="Garamond" pitchFamily="18" charset="0"/>
          </a:endParaRPr>
        </a:p>
      </dsp:txBody>
      <dsp:txXfrm rot="-5400000">
        <a:off x="3691562" y="166731"/>
        <a:ext cx="6516710" cy="851578"/>
      </dsp:txXfrm>
    </dsp:sp>
    <dsp:sp modelId="{95B1ED7B-96C6-4BA4-AF91-17E61BA1C43C}">
      <dsp:nvSpPr>
        <dsp:cNvPr id="0" name=""/>
        <dsp:cNvSpPr/>
      </dsp:nvSpPr>
      <dsp:spPr>
        <a:xfrm>
          <a:off x="0" y="2698"/>
          <a:ext cx="3691562" cy="1179643"/>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Preparación  de Datos</a:t>
          </a:r>
          <a:endParaRPr lang="es-ES" sz="3500" kern="1200" dirty="0">
            <a:solidFill>
              <a:schemeClr val="tx1"/>
            </a:solidFill>
            <a:latin typeface="Garamond" pitchFamily="18" charset="0"/>
          </a:endParaRPr>
        </a:p>
      </dsp:txBody>
      <dsp:txXfrm>
        <a:off x="57585" y="60283"/>
        <a:ext cx="3576392" cy="1064473"/>
      </dsp:txXfrm>
    </dsp:sp>
    <dsp:sp modelId="{395AF374-8F80-475A-A65E-8BEFC858836F}">
      <dsp:nvSpPr>
        <dsp:cNvPr id="0" name=""/>
        <dsp:cNvSpPr/>
      </dsp:nvSpPr>
      <dsp:spPr>
        <a:xfrm rot="5400000">
          <a:off x="6501094" y="-1450243"/>
          <a:ext cx="943714" cy="6562778"/>
        </a:xfrm>
        <a:prstGeom prst="round2Same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Relevantes</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Útiles</a:t>
          </a:r>
          <a:endParaRPr lang="es-ES" sz="2600" kern="1200" dirty="0">
            <a:solidFill>
              <a:schemeClr val="tx1"/>
            </a:solidFill>
            <a:latin typeface="Garamond" pitchFamily="18" charset="0"/>
          </a:endParaRPr>
        </a:p>
      </dsp:txBody>
      <dsp:txXfrm rot="-5400000">
        <a:off x="3691562" y="1405357"/>
        <a:ext cx="6516710" cy="851578"/>
      </dsp:txXfrm>
    </dsp:sp>
    <dsp:sp modelId="{CD8A40EE-8C90-47D0-9942-E4899B3B1BEF}">
      <dsp:nvSpPr>
        <dsp:cNvPr id="0" name=""/>
        <dsp:cNvSpPr/>
      </dsp:nvSpPr>
      <dsp:spPr>
        <a:xfrm>
          <a:off x="0" y="1241323"/>
          <a:ext cx="3691562" cy="1179643"/>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Ingeniería de Características</a:t>
          </a:r>
          <a:endParaRPr lang="es-ES" sz="3500" kern="1200" dirty="0">
            <a:solidFill>
              <a:schemeClr val="tx1"/>
            </a:solidFill>
            <a:latin typeface="Garamond" pitchFamily="18" charset="0"/>
          </a:endParaRPr>
        </a:p>
      </dsp:txBody>
      <dsp:txXfrm>
        <a:off x="57585" y="1298908"/>
        <a:ext cx="3576392" cy="1064473"/>
      </dsp:txXfrm>
    </dsp:sp>
    <dsp:sp modelId="{C4C5D174-A6A4-40DC-9ADA-80E82852B2D0}">
      <dsp:nvSpPr>
        <dsp:cNvPr id="0" name=""/>
        <dsp:cNvSpPr/>
      </dsp:nvSpPr>
      <dsp:spPr>
        <a:xfrm rot="5400000">
          <a:off x="6501094" y="-211617"/>
          <a:ext cx="943714" cy="6562778"/>
        </a:xfrm>
        <a:prstGeom prst="round2Same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Tipos de Algoritmos</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Cómo se elige el adecuado</a:t>
          </a:r>
        </a:p>
      </dsp:txBody>
      <dsp:txXfrm rot="-5400000">
        <a:off x="3691562" y="2643983"/>
        <a:ext cx="6516710" cy="851578"/>
      </dsp:txXfrm>
    </dsp:sp>
    <dsp:sp modelId="{D948D3E8-C233-413F-8AE2-C10E020214EF}">
      <dsp:nvSpPr>
        <dsp:cNvPr id="0" name=""/>
        <dsp:cNvSpPr/>
      </dsp:nvSpPr>
      <dsp:spPr>
        <a:xfrm>
          <a:off x="0" y="2479949"/>
          <a:ext cx="3691562" cy="1179643"/>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Modelado</a:t>
          </a:r>
        </a:p>
      </dsp:txBody>
      <dsp:txXfrm>
        <a:off x="57585" y="2537534"/>
        <a:ext cx="3576392" cy="1064473"/>
      </dsp:txXfrm>
    </dsp:sp>
    <dsp:sp modelId="{217B006C-8EDE-4109-B625-355EAE4A1236}">
      <dsp:nvSpPr>
        <dsp:cNvPr id="0" name=""/>
        <dsp:cNvSpPr/>
      </dsp:nvSpPr>
      <dsp:spPr>
        <a:xfrm rot="5400000">
          <a:off x="6501094" y="1027008"/>
          <a:ext cx="943714" cy="6562778"/>
        </a:xfrm>
        <a:prstGeom prst="round2Same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Métodos para medir el rendimiento</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Qué indicador usar</a:t>
          </a:r>
        </a:p>
      </dsp:txBody>
      <dsp:txXfrm rot="-5400000">
        <a:off x="3691562" y="3882608"/>
        <a:ext cx="6516710" cy="851578"/>
      </dsp:txXfrm>
    </dsp:sp>
    <dsp:sp modelId="{5B64C58A-5DB2-4C50-BE2E-9D6885070A8F}">
      <dsp:nvSpPr>
        <dsp:cNvPr id="0" name=""/>
        <dsp:cNvSpPr/>
      </dsp:nvSpPr>
      <dsp:spPr>
        <a:xfrm>
          <a:off x="0" y="3718575"/>
          <a:ext cx="3691562" cy="1179643"/>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Medida de Rendimiento</a:t>
          </a:r>
        </a:p>
      </dsp:txBody>
      <dsp:txXfrm>
        <a:off x="57585" y="3776160"/>
        <a:ext cx="3576392" cy="1064473"/>
      </dsp:txXfrm>
    </dsp:sp>
    <dsp:sp modelId="{81A5B762-26EC-434D-AB65-DC3535255B29}">
      <dsp:nvSpPr>
        <dsp:cNvPr id="0" name=""/>
        <dsp:cNvSpPr/>
      </dsp:nvSpPr>
      <dsp:spPr>
        <a:xfrm rot="5400000">
          <a:off x="6501094" y="2265634"/>
          <a:ext cx="943714" cy="6562778"/>
        </a:xfrm>
        <a:prstGeom prst="round2SameRect">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Porqué un modelo puede funcionar mal</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Técnicas para mejorar un modelo</a:t>
          </a:r>
        </a:p>
      </dsp:txBody>
      <dsp:txXfrm rot="-5400000">
        <a:off x="3691562" y="5121234"/>
        <a:ext cx="6516710" cy="851578"/>
      </dsp:txXfrm>
    </dsp:sp>
    <dsp:sp modelId="{A1D3F7EA-705E-40BF-85AF-105F8B247B98}">
      <dsp:nvSpPr>
        <dsp:cNvPr id="0" name=""/>
        <dsp:cNvSpPr/>
      </dsp:nvSpPr>
      <dsp:spPr>
        <a:xfrm>
          <a:off x="0" y="4957201"/>
          <a:ext cx="3691562" cy="1179643"/>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Mejora de Rendimiento</a:t>
          </a:r>
        </a:p>
      </dsp:txBody>
      <dsp:txXfrm>
        <a:off x="57585" y="5014786"/>
        <a:ext cx="3576392" cy="106447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6FAE1-EC1D-443E-8743-6A95E1332CA7}">
      <dsp:nvSpPr>
        <dsp:cNvPr id="0" name=""/>
        <dsp:cNvSpPr/>
      </dsp:nvSpPr>
      <dsp:spPr>
        <a:xfrm rot="5400000">
          <a:off x="6501094" y="-2688869"/>
          <a:ext cx="943714" cy="6562778"/>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Importación</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Limpieza</a:t>
          </a:r>
          <a:endParaRPr lang="es-ES" sz="2600" kern="1200" dirty="0">
            <a:solidFill>
              <a:schemeClr val="tx1"/>
            </a:solidFill>
            <a:latin typeface="Garamond" pitchFamily="18" charset="0"/>
          </a:endParaRPr>
        </a:p>
      </dsp:txBody>
      <dsp:txXfrm rot="-5400000">
        <a:off x="3691562" y="166731"/>
        <a:ext cx="6516710" cy="851578"/>
      </dsp:txXfrm>
    </dsp:sp>
    <dsp:sp modelId="{95B1ED7B-96C6-4BA4-AF91-17E61BA1C43C}">
      <dsp:nvSpPr>
        <dsp:cNvPr id="0" name=""/>
        <dsp:cNvSpPr/>
      </dsp:nvSpPr>
      <dsp:spPr>
        <a:xfrm>
          <a:off x="0" y="2698"/>
          <a:ext cx="3691562" cy="1179643"/>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Preparación  de Datos</a:t>
          </a:r>
          <a:endParaRPr lang="es-ES" sz="3500" kern="1200" dirty="0">
            <a:solidFill>
              <a:schemeClr val="tx1"/>
            </a:solidFill>
            <a:latin typeface="Garamond" pitchFamily="18" charset="0"/>
          </a:endParaRPr>
        </a:p>
      </dsp:txBody>
      <dsp:txXfrm>
        <a:off x="57585" y="60283"/>
        <a:ext cx="3576392" cy="1064473"/>
      </dsp:txXfrm>
    </dsp:sp>
    <dsp:sp modelId="{395AF374-8F80-475A-A65E-8BEFC858836F}">
      <dsp:nvSpPr>
        <dsp:cNvPr id="0" name=""/>
        <dsp:cNvSpPr/>
      </dsp:nvSpPr>
      <dsp:spPr>
        <a:xfrm rot="5400000">
          <a:off x="6501094" y="-1450243"/>
          <a:ext cx="943714" cy="6562778"/>
        </a:xfrm>
        <a:prstGeom prst="round2Same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Relevantes</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Útiles</a:t>
          </a:r>
          <a:endParaRPr lang="es-ES" sz="2600" kern="1200" dirty="0">
            <a:solidFill>
              <a:schemeClr val="tx1"/>
            </a:solidFill>
            <a:latin typeface="Garamond" pitchFamily="18" charset="0"/>
          </a:endParaRPr>
        </a:p>
      </dsp:txBody>
      <dsp:txXfrm rot="-5400000">
        <a:off x="3691562" y="1405357"/>
        <a:ext cx="6516710" cy="851578"/>
      </dsp:txXfrm>
    </dsp:sp>
    <dsp:sp modelId="{CD8A40EE-8C90-47D0-9942-E4899B3B1BEF}">
      <dsp:nvSpPr>
        <dsp:cNvPr id="0" name=""/>
        <dsp:cNvSpPr/>
      </dsp:nvSpPr>
      <dsp:spPr>
        <a:xfrm>
          <a:off x="0" y="1241323"/>
          <a:ext cx="3691562" cy="1179643"/>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Ingeniería de Características</a:t>
          </a:r>
          <a:endParaRPr lang="es-ES" sz="3500" kern="1200" dirty="0">
            <a:solidFill>
              <a:schemeClr val="tx1"/>
            </a:solidFill>
            <a:latin typeface="Garamond" pitchFamily="18" charset="0"/>
          </a:endParaRPr>
        </a:p>
      </dsp:txBody>
      <dsp:txXfrm>
        <a:off x="57585" y="1298908"/>
        <a:ext cx="3576392" cy="1064473"/>
      </dsp:txXfrm>
    </dsp:sp>
    <dsp:sp modelId="{C4C5D174-A6A4-40DC-9ADA-80E82852B2D0}">
      <dsp:nvSpPr>
        <dsp:cNvPr id="0" name=""/>
        <dsp:cNvSpPr/>
      </dsp:nvSpPr>
      <dsp:spPr>
        <a:xfrm rot="5400000">
          <a:off x="6501094" y="-211617"/>
          <a:ext cx="943714" cy="6562778"/>
        </a:xfrm>
        <a:prstGeom prst="round2Same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Tipos de Algoritmos</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Cómo se elige el adecuado</a:t>
          </a:r>
        </a:p>
      </dsp:txBody>
      <dsp:txXfrm rot="-5400000">
        <a:off x="3691562" y="2643983"/>
        <a:ext cx="6516710" cy="851578"/>
      </dsp:txXfrm>
    </dsp:sp>
    <dsp:sp modelId="{D948D3E8-C233-413F-8AE2-C10E020214EF}">
      <dsp:nvSpPr>
        <dsp:cNvPr id="0" name=""/>
        <dsp:cNvSpPr/>
      </dsp:nvSpPr>
      <dsp:spPr>
        <a:xfrm>
          <a:off x="0" y="2479949"/>
          <a:ext cx="3691562" cy="1179643"/>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Modelado</a:t>
          </a:r>
        </a:p>
      </dsp:txBody>
      <dsp:txXfrm>
        <a:off x="57585" y="2537534"/>
        <a:ext cx="3576392" cy="1064473"/>
      </dsp:txXfrm>
    </dsp:sp>
    <dsp:sp modelId="{217B006C-8EDE-4109-B625-355EAE4A1236}">
      <dsp:nvSpPr>
        <dsp:cNvPr id="0" name=""/>
        <dsp:cNvSpPr/>
      </dsp:nvSpPr>
      <dsp:spPr>
        <a:xfrm rot="5400000">
          <a:off x="6501094" y="1027008"/>
          <a:ext cx="943714" cy="6562778"/>
        </a:xfrm>
        <a:prstGeom prst="round2Same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Métodos para medir el rendimiento</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Qué indicador usar</a:t>
          </a:r>
        </a:p>
      </dsp:txBody>
      <dsp:txXfrm rot="-5400000">
        <a:off x="3691562" y="3882608"/>
        <a:ext cx="6516710" cy="851578"/>
      </dsp:txXfrm>
    </dsp:sp>
    <dsp:sp modelId="{5B64C58A-5DB2-4C50-BE2E-9D6885070A8F}">
      <dsp:nvSpPr>
        <dsp:cNvPr id="0" name=""/>
        <dsp:cNvSpPr/>
      </dsp:nvSpPr>
      <dsp:spPr>
        <a:xfrm>
          <a:off x="0" y="3718575"/>
          <a:ext cx="3691562" cy="1179643"/>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Medida de Rendimiento</a:t>
          </a:r>
        </a:p>
      </dsp:txBody>
      <dsp:txXfrm>
        <a:off x="57585" y="3776160"/>
        <a:ext cx="3576392" cy="1064473"/>
      </dsp:txXfrm>
    </dsp:sp>
    <dsp:sp modelId="{81A5B762-26EC-434D-AB65-DC3535255B29}">
      <dsp:nvSpPr>
        <dsp:cNvPr id="0" name=""/>
        <dsp:cNvSpPr/>
      </dsp:nvSpPr>
      <dsp:spPr>
        <a:xfrm rot="5400000">
          <a:off x="6501094" y="2265634"/>
          <a:ext cx="943714" cy="6562778"/>
        </a:xfrm>
        <a:prstGeom prst="round2SameRect">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Porqué un modelo puede funcionar mal</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Técnicas para mejorar un modelo</a:t>
          </a:r>
        </a:p>
      </dsp:txBody>
      <dsp:txXfrm rot="-5400000">
        <a:off x="3691562" y="5121234"/>
        <a:ext cx="6516710" cy="851578"/>
      </dsp:txXfrm>
    </dsp:sp>
    <dsp:sp modelId="{A1D3F7EA-705E-40BF-85AF-105F8B247B98}">
      <dsp:nvSpPr>
        <dsp:cNvPr id="0" name=""/>
        <dsp:cNvSpPr/>
      </dsp:nvSpPr>
      <dsp:spPr>
        <a:xfrm>
          <a:off x="0" y="4957201"/>
          <a:ext cx="3691562" cy="1179643"/>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Mejora de Rendimiento</a:t>
          </a:r>
        </a:p>
      </dsp:txBody>
      <dsp:txXfrm>
        <a:off x="57585" y="5014786"/>
        <a:ext cx="3576392" cy="106447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5AFE56-A01A-495B-8915-70E0F179D7B6}">
      <dsp:nvSpPr>
        <dsp:cNvPr id="0" name=""/>
        <dsp:cNvSpPr/>
      </dsp:nvSpPr>
      <dsp:spPr>
        <a:xfrm>
          <a:off x="679617" y="0"/>
          <a:ext cx="7702334" cy="3528972"/>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75F343B-CE78-4270-9961-71F3B0B25C3C}">
      <dsp:nvSpPr>
        <dsp:cNvPr id="0" name=""/>
        <dsp:cNvSpPr/>
      </dsp:nvSpPr>
      <dsp:spPr>
        <a:xfrm>
          <a:off x="3207" y="1058691"/>
          <a:ext cx="2820457" cy="141158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s-ES" sz="3800" kern="1200" dirty="0" smtClean="0"/>
            <a:t>Obtención</a:t>
          </a:r>
          <a:endParaRPr lang="es-ES" sz="3800" kern="1200" dirty="0"/>
        </a:p>
      </dsp:txBody>
      <dsp:txXfrm>
        <a:off x="72115" y="1127599"/>
        <a:ext cx="2682641" cy="1273772"/>
      </dsp:txXfrm>
    </dsp:sp>
    <dsp:sp modelId="{8B92286A-FF45-4CF8-BC3E-72B17C46E179}">
      <dsp:nvSpPr>
        <dsp:cNvPr id="0" name=""/>
        <dsp:cNvSpPr/>
      </dsp:nvSpPr>
      <dsp:spPr>
        <a:xfrm>
          <a:off x="3120556" y="1058691"/>
          <a:ext cx="2820457" cy="1411588"/>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s-ES" sz="3800" kern="1200" dirty="0" smtClean="0"/>
            <a:t>Limpieza</a:t>
          </a:r>
          <a:endParaRPr lang="es-ES" sz="3800" kern="1200" dirty="0"/>
        </a:p>
      </dsp:txBody>
      <dsp:txXfrm>
        <a:off x="3189464" y="1127599"/>
        <a:ext cx="2682641" cy="1273772"/>
      </dsp:txXfrm>
    </dsp:sp>
    <dsp:sp modelId="{05113B83-F651-40C0-AFCE-6F30F5C83768}">
      <dsp:nvSpPr>
        <dsp:cNvPr id="0" name=""/>
        <dsp:cNvSpPr/>
      </dsp:nvSpPr>
      <dsp:spPr>
        <a:xfrm>
          <a:off x="6237904" y="1058691"/>
          <a:ext cx="2820457" cy="1411588"/>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s-ES" sz="3800" kern="1200" dirty="0" smtClean="0"/>
            <a:t>Formateado</a:t>
          </a:r>
          <a:endParaRPr lang="es-ES" sz="3800" kern="1200" dirty="0"/>
        </a:p>
      </dsp:txBody>
      <dsp:txXfrm>
        <a:off x="6306812" y="1127599"/>
        <a:ext cx="2682641" cy="127377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6FAE1-EC1D-443E-8743-6A95E1332CA7}">
      <dsp:nvSpPr>
        <dsp:cNvPr id="0" name=""/>
        <dsp:cNvSpPr/>
      </dsp:nvSpPr>
      <dsp:spPr>
        <a:xfrm rot="5400000">
          <a:off x="6501094" y="-2688869"/>
          <a:ext cx="943714" cy="6562778"/>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Importación</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Limpieza</a:t>
          </a:r>
          <a:endParaRPr lang="es-ES" sz="2600" kern="1200" dirty="0">
            <a:solidFill>
              <a:schemeClr val="tx1"/>
            </a:solidFill>
            <a:latin typeface="Garamond" pitchFamily="18" charset="0"/>
          </a:endParaRPr>
        </a:p>
      </dsp:txBody>
      <dsp:txXfrm rot="-5400000">
        <a:off x="3691562" y="166731"/>
        <a:ext cx="6516710" cy="851578"/>
      </dsp:txXfrm>
    </dsp:sp>
    <dsp:sp modelId="{95B1ED7B-96C6-4BA4-AF91-17E61BA1C43C}">
      <dsp:nvSpPr>
        <dsp:cNvPr id="0" name=""/>
        <dsp:cNvSpPr/>
      </dsp:nvSpPr>
      <dsp:spPr>
        <a:xfrm>
          <a:off x="0" y="2698"/>
          <a:ext cx="3691562" cy="1179643"/>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Preparación  de Datos</a:t>
          </a:r>
          <a:endParaRPr lang="es-ES" sz="3500" kern="1200" dirty="0">
            <a:solidFill>
              <a:schemeClr val="tx1"/>
            </a:solidFill>
            <a:latin typeface="Garamond" pitchFamily="18" charset="0"/>
          </a:endParaRPr>
        </a:p>
      </dsp:txBody>
      <dsp:txXfrm>
        <a:off x="57585" y="60283"/>
        <a:ext cx="3576392" cy="1064473"/>
      </dsp:txXfrm>
    </dsp:sp>
    <dsp:sp modelId="{395AF374-8F80-475A-A65E-8BEFC858836F}">
      <dsp:nvSpPr>
        <dsp:cNvPr id="0" name=""/>
        <dsp:cNvSpPr/>
      </dsp:nvSpPr>
      <dsp:spPr>
        <a:xfrm rot="5400000">
          <a:off x="6501094" y="-1450243"/>
          <a:ext cx="943714" cy="6562778"/>
        </a:xfrm>
        <a:prstGeom prst="round2Same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Relevantes</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Útiles</a:t>
          </a:r>
          <a:endParaRPr lang="es-ES" sz="2600" kern="1200" dirty="0">
            <a:solidFill>
              <a:schemeClr val="tx1"/>
            </a:solidFill>
            <a:latin typeface="Garamond" pitchFamily="18" charset="0"/>
          </a:endParaRPr>
        </a:p>
      </dsp:txBody>
      <dsp:txXfrm rot="-5400000">
        <a:off x="3691562" y="1405357"/>
        <a:ext cx="6516710" cy="851578"/>
      </dsp:txXfrm>
    </dsp:sp>
    <dsp:sp modelId="{CD8A40EE-8C90-47D0-9942-E4899B3B1BEF}">
      <dsp:nvSpPr>
        <dsp:cNvPr id="0" name=""/>
        <dsp:cNvSpPr/>
      </dsp:nvSpPr>
      <dsp:spPr>
        <a:xfrm>
          <a:off x="0" y="1241323"/>
          <a:ext cx="3691562" cy="1179643"/>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Ingeniería de Características</a:t>
          </a:r>
          <a:endParaRPr lang="es-ES" sz="3500" kern="1200" dirty="0">
            <a:solidFill>
              <a:schemeClr val="tx1"/>
            </a:solidFill>
            <a:latin typeface="Garamond" pitchFamily="18" charset="0"/>
          </a:endParaRPr>
        </a:p>
      </dsp:txBody>
      <dsp:txXfrm>
        <a:off x="57585" y="1298908"/>
        <a:ext cx="3576392" cy="1064473"/>
      </dsp:txXfrm>
    </dsp:sp>
    <dsp:sp modelId="{C4C5D174-A6A4-40DC-9ADA-80E82852B2D0}">
      <dsp:nvSpPr>
        <dsp:cNvPr id="0" name=""/>
        <dsp:cNvSpPr/>
      </dsp:nvSpPr>
      <dsp:spPr>
        <a:xfrm rot="5400000">
          <a:off x="6501094" y="-211617"/>
          <a:ext cx="943714" cy="6562778"/>
        </a:xfrm>
        <a:prstGeom prst="round2Same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Tipos de Algoritmos</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Cómo se elige el adecuado</a:t>
          </a:r>
        </a:p>
      </dsp:txBody>
      <dsp:txXfrm rot="-5400000">
        <a:off x="3691562" y="2643983"/>
        <a:ext cx="6516710" cy="851578"/>
      </dsp:txXfrm>
    </dsp:sp>
    <dsp:sp modelId="{D948D3E8-C233-413F-8AE2-C10E020214EF}">
      <dsp:nvSpPr>
        <dsp:cNvPr id="0" name=""/>
        <dsp:cNvSpPr/>
      </dsp:nvSpPr>
      <dsp:spPr>
        <a:xfrm>
          <a:off x="0" y="2479949"/>
          <a:ext cx="3691562" cy="1179643"/>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Modelado</a:t>
          </a:r>
        </a:p>
      </dsp:txBody>
      <dsp:txXfrm>
        <a:off x="57585" y="2537534"/>
        <a:ext cx="3576392" cy="1064473"/>
      </dsp:txXfrm>
    </dsp:sp>
    <dsp:sp modelId="{217B006C-8EDE-4109-B625-355EAE4A1236}">
      <dsp:nvSpPr>
        <dsp:cNvPr id="0" name=""/>
        <dsp:cNvSpPr/>
      </dsp:nvSpPr>
      <dsp:spPr>
        <a:xfrm rot="5400000">
          <a:off x="6501094" y="1027008"/>
          <a:ext cx="943714" cy="6562778"/>
        </a:xfrm>
        <a:prstGeom prst="round2Same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Métodos para medir el rendimiento</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Qué indicador usar</a:t>
          </a:r>
        </a:p>
      </dsp:txBody>
      <dsp:txXfrm rot="-5400000">
        <a:off x="3691562" y="3882608"/>
        <a:ext cx="6516710" cy="851578"/>
      </dsp:txXfrm>
    </dsp:sp>
    <dsp:sp modelId="{5B64C58A-5DB2-4C50-BE2E-9D6885070A8F}">
      <dsp:nvSpPr>
        <dsp:cNvPr id="0" name=""/>
        <dsp:cNvSpPr/>
      </dsp:nvSpPr>
      <dsp:spPr>
        <a:xfrm>
          <a:off x="0" y="3718575"/>
          <a:ext cx="3691562" cy="1179643"/>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Medida de Rendimiento</a:t>
          </a:r>
        </a:p>
      </dsp:txBody>
      <dsp:txXfrm>
        <a:off x="57585" y="3776160"/>
        <a:ext cx="3576392" cy="1064473"/>
      </dsp:txXfrm>
    </dsp:sp>
    <dsp:sp modelId="{81A5B762-26EC-434D-AB65-DC3535255B29}">
      <dsp:nvSpPr>
        <dsp:cNvPr id="0" name=""/>
        <dsp:cNvSpPr/>
      </dsp:nvSpPr>
      <dsp:spPr>
        <a:xfrm rot="5400000">
          <a:off x="6501094" y="2265634"/>
          <a:ext cx="943714" cy="6562778"/>
        </a:xfrm>
        <a:prstGeom prst="round2SameRect">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Porqué un modelo puede funcionar mal</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Técnicas para mejorar un modelo</a:t>
          </a:r>
        </a:p>
      </dsp:txBody>
      <dsp:txXfrm rot="-5400000">
        <a:off x="3691562" y="5121234"/>
        <a:ext cx="6516710" cy="851578"/>
      </dsp:txXfrm>
    </dsp:sp>
    <dsp:sp modelId="{A1D3F7EA-705E-40BF-85AF-105F8B247B98}">
      <dsp:nvSpPr>
        <dsp:cNvPr id="0" name=""/>
        <dsp:cNvSpPr/>
      </dsp:nvSpPr>
      <dsp:spPr>
        <a:xfrm>
          <a:off x="0" y="4957201"/>
          <a:ext cx="3691562" cy="1179643"/>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Mejora de Rendimiento</a:t>
          </a:r>
        </a:p>
      </dsp:txBody>
      <dsp:txXfrm>
        <a:off x="57585" y="5014786"/>
        <a:ext cx="3576392" cy="106447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6FAE1-EC1D-443E-8743-6A95E1332CA7}">
      <dsp:nvSpPr>
        <dsp:cNvPr id="0" name=""/>
        <dsp:cNvSpPr/>
      </dsp:nvSpPr>
      <dsp:spPr>
        <a:xfrm rot="5400000">
          <a:off x="6501094" y="-2688869"/>
          <a:ext cx="943714" cy="6562778"/>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Importación</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Limpieza</a:t>
          </a:r>
          <a:endParaRPr lang="es-ES" sz="2600" kern="1200" dirty="0">
            <a:solidFill>
              <a:schemeClr val="tx1"/>
            </a:solidFill>
            <a:latin typeface="Garamond" pitchFamily="18" charset="0"/>
          </a:endParaRPr>
        </a:p>
      </dsp:txBody>
      <dsp:txXfrm rot="-5400000">
        <a:off x="3691562" y="166731"/>
        <a:ext cx="6516710" cy="851578"/>
      </dsp:txXfrm>
    </dsp:sp>
    <dsp:sp modelId="{95B1ED7B-96C6-4BA4-AF91-17E61BA1C43C}">
      <dsp:nvSpPr>
        <dsp:cNvPr id="0" name=""/>
        <dsp:cNvSpPr/>
      </dsp:nvSpPr>
      <dsp:spPr>
        <a:xfrm>
          <a:off x="0" y="2698"/>
          <a:ext cx="3691562" cy="1179643"/>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Preparación  de Datos</a:t>
          </a:r>
          <a:endParaRPr lang="es-ES" sz="3500" kern="1200" dirty="0">
            <a:solidFill>
              <a:schemeClr val="tx1"/>
            </a:solidFill>
            <a:latin typeface="Garamond" pitchFamily="18" charset="0"/>
          </a:endParaRPr>
        </a:p>
      </dsp:txBody>
      <dsp:txXfrm>
        <a:off x="57585" y="60283"/>
        <a:ext cx="3576392" cy="1064473"/>
      </dsp:txXfrm>
    </dsp:sp>
    <dsp:sp modelId="{395AF374-8F80-475A-A65E-8BEFC858836F}">
      <dsp:nvSpPr>
        <dsp:cNvPr id="0" name=""/>
        <dsp:cNvSpPr/>
      </dsp:nvSpPr>
      <dsp:spPr>
        <a:xfrm rot="5400000">
          <a:off x="6501094" y="-1450243"/>
          <a:ext cx="943714" cy="6562778"/>
        </a:xfrm>
        <a:prstGeom prst="round2Same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Relevantes</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Útiles</a:t>
          </a:r>
          <a:endParaRPr lang="es-ES" sz="2600" kern="1200" dirty="0">
            <a:solidFill>
              <a:schemeClr val="tx1"/>
            </a:solidFill>
            <a:latin typeface="Garamond" pitchFamily="18" charset="0"/>
          </a:endParaRPr>
        </a:p>
      </dsp:txBody>
      <dsp:txXfrm rot="-5400000">
        <a:off x="3691562" y="1405357"/>
        <a:ext cx="6516710" cy="851578"/>
      </dsp:txXfrm>
    </dsp:sp>
    <dsp:sp modelId="{CD8A40EE-8C90-47D0-9942-E4899B3B1BEF}">
      <dsp:nvSpPr>
        <dsp:cNvPr id="0" name=""/>
        <dsp:cNvSpPr/>
      </dsp:nvSpPr>
      <dsp:spPr>
        <a:xfrm>
          <a:off x="0" y="1241323"/>
          <a:ext cx="3691562" cy="1179643"/>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Ingeniería de Características</a:t>
          </a:r>
          <a:endParaRPr lang="es-ES" sz="3500" kern="1200" dirty="0">
            <a:solidFill>
              <a:schemeClr val="tx1"/>
            </a:solidFill>
            <a:latin typeface="Garamond" pitchFamily="18" charset="0"/>
          </a:endParaRPr>
        </a:p>
      </dsp:txBody>
      <dsp:txXfrm>
        <a:off x="57585" y="1298908"/>
        <a:ext cx="3576392" cy="1064473"/>
      </dsp:txXfrm>
    </dsp:sp>
    <dsp:sp modelId="{C4C5D174-A6A4-40DC-9ADA-80E82852B2D0}">
      <dsp:nvSpPr>
        <dsp:cNvPr id="0" name=""/>
        <dsp:cNvSpPr/>
      </dsp:nvSpPr>
      <dsp:spPr>
        <a:xfrm rot="5400000">
          <a:off x="6501094" y="-211617"/>
          <a:ext cx="943714" cy="6562778"/>
        </a:xfrm>
        <a:prstGeom prst="round2Same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Tipos de Algoritmos</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Cómo se elige el adecuado</a:t>
          </a:r>
        </a:p>
      </dsp:txBody>
      <dsp:txXfrm rot="-5400000">
        <a:off x="3691562" y="2643983"/>
        <a:ext cx="6516710" cy="851578"/>
      </dsp:txXfrm>
    </dsp:sp>
    <dsp:sp modelId="{D948D3E8-C233-413F-8AE2-C10E020214EF}">
      <dsp:nvSpPr>
        <dsp:cNvPr id="0" name=""/>
        <dsp:cNvSpPr/>
      </dsp:nvSpPr>
      <dsp:spPr>
        <a:xfrm>
          <a:off x="0" y="2479949"/>
          <a:ext cx="3691562" cy="1179643"/>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Modelado</a:t>
          </a:r>
        </a:p>
      </dsp:txBody>
      <dsp:txXfrm>
        <a:off x="57585" y="2537534"/>
        <a:ext cx="3576392" cy="1064473"/>
      </dsp:txXfrm>
    </dsp:sp>
    <dsp:sp modelId="{217B006C-8EDE-4109-B625-355EAE4A1236}">
      <dsp:nvSpPr>
        <dsp:cNvPr id="0" name=""/>
        <dsp:cNvSpPr/>
      </dsp:nvSpPr>
      <dsp:spPr>
        <a:xfrm rot="5400000">
          <a:off x="6501094" y="1027008"/>
          <a:ext cx="943714" cy="6562778"/>
        </a:xfrm>
        <a:prstGeom prst="round2Same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Métodos para medir el rendimiento</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Qué indicador usar</a:t>
          </a:r>
        </a:p>
      </dsp:txBody>
      <dsp:txXfrm rot="-5400000">
        <a:off x="3691562" y="3882608"/>
        <a:ext cx="6516710" cy="851578"/>
      </dsp:txXfrm>
    </dsp:sp>
    <dsp:sp modelId="{5B64C58A-5DB2-4C50-BE2E-9D6885070A8F}">
      <dsp:nvSpPr>
        <dsp:cNvPr id="0" name=""/>
        <dsp:cNvSpPr/>
      </dsp:nvSpPr>
      <dsp:spPr>
        <a:xfrm>
          <a:off x="0" y="3718575"/>
          <a:ext cx="3691562" cy="1179643"/>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Medida de Rendimiento</a:t>
          </a:r>
        </a:p>
      </dsp:txBody>
      <dsp:txXfrm>
        <a:off x="57585" y="3776160"/>
        <a:ext cx="3576392" cy="1064473"/>
      </dsp:txXfrm>
    </dsp:sp>
    <dsp:sp modelId="{81A5B762-26EC-434D-AB65-DC3535255B29}">
      <dsp:nvSpPr>
        <dsp:cNvPr id="0" name=""/>
        <dsp:cNvSpPr/>
      </dsp:nvSpPr>
      <dsp:spPr>
        <a:xfrm rot="5400000">
          <a:off x="6501094" y="2265634"/>
          <a:ext cx="943714" cy="6562778"/>
        </a:xfrm>
        <a:prstGeom prst="round2SameRect">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Porqué un modelo puede funcionar mal</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Técnicas para mejorar un modelo</a:t>
          </a:r>
        </a:p>
      </dsp:txBody>
      <dsp:txXfrm rot="-5400000">
        <a:off x="3691562" y="5121234"/>
        <a:ext cx="6516710" cy="851578"/>
      </dsp:txXfrm>
    </dsp:sp>
    <dsp:sp modelId="{A1D3F7EA-705E-40BF-85AF-105F8B247B98}">
      <dsp:nvSpPr>
        <dsp:cNvPr id="0" name=""/>
        <dsp:cNvSpPr/>
      </dsp:nvSpPr>
      <dsp:spPr>
        <a:xfrm>
          <a:off x="0" y="4957201"/>
          <a:ext cx="3691562" cy="1179643"/>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Mejora de Rendimiento</a:t>
          </a:r>
        </a:p>
      </dsp:txBody>
      <dsp:txXfrm>
        <a:off x="57585" y="5014786"/>
        <a:ext cx="3576392" cy="106447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6FAE1-EC1D-443E-8743-6A95E1332CA7}">
      <dsp:nvSpPr>
        <dsp:cNvPr id="0" name=""/>
        <dsp:cNvSpPr/>
      </dsp:nvSpPr>
      <dsp:spPr>
        <a:xfrm rot="5400000">
          <a:off x="6501094" y="-2688869"/>
          <a:ext cx="943714" cy="6562778"/>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Importación</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Limpieza</a:t>
          </a:r>
          <a:endParaRPr lang="es-ES" sz="2600" kern="1200" dirty="0">
            <a:solidFill>
              <a:schemeClr val="tx1"/>
            </a:solidFill>
            <a:latin typeface="Garamond" pitchFamily="18" charset="0"/>
          </a:endParaRPr>
        </a:p>
      </dsp:txBody>
      <dsp:txXfrm rot="-5400000">
        <a:off x="3691562" y="166731"/>
        <a:ext cx="6516710" cy="851578"/>
      </dsp:txXfrm>
    </dsp:sp>
    <dsp:sp modelId="{95B1ED7B-96C6-4BA4-AF91-17E61BA1C43C}">
      <dsp:nvSpPr>
        <dsp:cNvPr id="0" name=""/>
        <dsp:cNvSpPr/>
      </dsp:nvSpPr>
      <dsp:spPr>
        <a:xfrm>
          <a:off x="0" y="2698"/>
          <a:ext cx="3691562" cy="1179643"/>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Preparación  de Datos</a:t>
          </a:r>
          <a:endParaRPr lang="es-ES" sz="3500" kern="1200" dirty="0">
            <a:solidFill>
              <a:schemeClr val="tx1"/>
            </a:solidFill>
            <a:latin typeface="Garamond" pitchFamily="18" charset="0"/>
          </a:endParaRPr>
        </a:p>
      </dsp:txBody>
      <dsp:txXfrm>
        <a:off x="57585" y="60283"/>
        <a:ext cx="3576392" cy="1064473"/>
      </dsp:txXfrm>
    </dsp:sp>
    <dsp:sp modelId="{395AF374-8F80-475A-A65E-8BEFC858836F}">
      <dsp:nvSpPr>
        <dsp:cNvPr id="0" name=""/>
        <dsp:cNvSpPr/>
      </dsp:nvSpPr>
      <dsp:spPr>
        <a:xfrm rot="5400000">
          <a:off x="6501094" y="-1450243"/>
          <a:ext cx="943714" cy="6562778"/>
        </a:xfrm>
        <a:prstGeom prst="round2Same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Relevantes</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Útiles</a:t>
          </a:r>
          <a:endParaRPr lang="es-ES" sz="2600" kern="1200" dirty="0">
            <a:solidFill>
              <a:schemeClr val="tx1"/>
            </a:solidFill>
            <a:latin typeface="Garamond" pitchFamily="18" charset="0"/>
          </a:endParaRPr>
        </a:p>
      </dsp:txBody>
      <dsp:txXfrm rot="-5400000">
        <a:off x="3691562" y="1405357"/>
        <a:ext cx="6516710" cy="851578"/>
      </dsp:txXfrm>
    </dsp:sp>
    <dsp:sp modelId="{CD8A40EE-8C90-47D0-9942-E4899B3B1BEF}">
      <dsp:nvSpPr>
        <dsp:cNvPr id="0" name=""/>
        <dsp:cNvSpPr/>
      </dsp:nvSpPr>
      <dsp:spPr>
        <a:xfrm>
          <a:off x="0" y="1241323"/>
          <a:ext cx="3691562" cy="1179643"/>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Ingeniería de Características</a:t>
          </a:r>
          <a:endParaRPr lang="es-ES" sz="3500" kern="1200" dirty="0">
            <a:solidFill>
              <a:schemeClr val="tx1"/>
            </a:solidFill>
            <a:latin typeface="Garamond" pitchFamily="18" charset="0"/>
          </a:endParaRPr>
        </a:p>
      </dsp:txBody>
      <dsp:txXfrm>
        <a:off x="57585" y="1298908"/>
        <a:ext cx="3576392" cy="1064473"/>
      </dsp:txXfrm>
    </dsp:sp>
    <dsp:sp modelId="{C4C5D174-A6A4-40DC-9ADA-80E82852B2D0}">
      <dsp:nvSpPr>
        <dsp:cNvPr id="0" name=""/>
        <dsp:cNvSpPr/>
      </dsp:nvSpPr>
      <dsp:spPr>
        <a:xfrm rot="5400000">
          <a:off x="6501094" y="-211617"/>
          <a:ext cx="943714" cy="6562778"/>
        </a:xfrm>
        <a:prstGeom prst="round2Same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Tipos de Algoritmos</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Cómo se elige el adecuado</a:t>
          </a:r>
        </a:p>
      </dsp:txBody>
      <dsp:txXfrm rot="-5400000">
        <a:off x="3691562" y="2643983"/>
        <a:ext cx="6516710" cy="851578"/>
      </dsp:txXfrm>
    </dsp:sp>
    <dsp:sp modelId="{D948D3E8-C233-413F-8AE2-C10E020214EF}">
      <dsp:nvSpPr>
        <dsp:cNvPr id="0" name=""/>
        <dsp:cNvSpPr/>
      </dsp:nvSpPr>
      <dsp:spPr>
        <a:xfrm>
          <a:off x="0" y="2479949"/>
          <a:ext cx="3691562" cy="1179643"/>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Modelado</a:t>
          </a:r>
        </a:p>
      </dsp:txBody>
      <dsp:txXfrm>
        <a:off x="57585" y="2537534"/>
        <a:ext cx="3576392" cy="1064473"/>
      </dsp:txXfrm>
    </dsp:sp>
    <dsp:sp modelId="{217B006C-8EDE-4109-B625-355EAE4A1236}">
      <dsp:nvSpPr>
        <dsp:cNvPr id="0" name=""/>
        <dsp:cNvSpPr/>
      </dsp:nvSpPr>
      <dsp:spPr>
        <a:xfrm rot="5400000">
          <a:off x="6501094" y="1027008"/>
          <a:ext cx="943714" cy="6562778"/>
        </a:xfrm>
        <a:prstGeom prst="round2Same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Métodos para medir el rendimiento</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Qué indicador usar</a:t>
          </a:r>
        </a:p>
      </dsp:txBody>
      <dsp:txXfrm rot="-5400000">
        <a:off x="3691562" y="3882608"/>
        <a:ext cx="6516710" cy="851578"/>
      </dsp:txXfrm>
    </dsp:sp>
    <dsp:sp modelId="{5B64C58A-5DB2-4C50-BE2E-9D6885070A8F}">
      <dsp:nvSpPr>
        <dsp:cNvPr id="0" name=""/>
        <dsp:cNvSpPr/>
      </dsp:nvSpPr>
      <dsp:spPr>
        <a:xfrm>
          <a:off x="0" y="3718575"/>
          <a:ext cx="3691562" cy="1179643"/>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Medida de Rendimiento</a:t>
          </a:r>
        </a:p>
      </dsp:txBody>
      <dsp:txXfrm>
        <a:off x="57585" y="3776160"/>
        <a:ext cx="3576392" cy="1064473"/>
      </dsp:txXfrm>
    </dsp:sp>
    <dsp:sp modelId="{81A5B762-26EC-434D-AB65-DC3535255B29}">
      <dsp:nvSpPr>
        <dsp:cNvPr id="0" name=""/>
        <dsp:cNvSpPr/>
      </dsp:nvSpPr>
      <dsp:spPr>
        <a:xfrm rot="5400000">
          <a:off x="6501094" y="2265634"/>
          <a:ext cx="943714" cy="6562778"/>
        </a:xfrm>
        <a:prstGeom prst="round2SameRect">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Porqué un modelo puede funcionar mal</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Técnicas para mejorar un modelo</a:t>
          </a:r>
        </a:p>
      </dsp:txBody>
      <dsp:txXfrm rot="-5400000">
        <a:off x="3691562" y="5121234"/>
        <a:ext cx="6516710" cy="851578"/>
      </dsp:txXfrm>
    </dsp:sp>
    <dsp:sp modelId="{A1D3F7EA-705E-40BF-85AF-105F8B247B98}">
      <dsp:nvSpPr>
        <dsp:cNvPr id="0" name=""/>
        <dsp:cNvSpPr/>
      </dsp:nvSpPr>
      <dsp:spPr>
        <a:xfrm>
          <a:off x="0" y="4957201"/>
          <a:ext cx="3691562" cy="1179643"/>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Mejora de Rendimiento</a:t>
          </a:r>
        </a:p>
      </dsp:txBody>
      <dsp:txXfrm>
        <a:off x="57585" y="5014786"/>
        <a:ext cx="3576392" cy="106447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6FAE1-EC1D-443E-8743-6A95E1332CA7}">
      <dsp:nvSpPr>
        <dsp:cNvPr id="0" name=""/>
        <dsp:cNvSpPr/>
      </dsp:nvSpPr>
      <dsp:spPr>
        <a:xfrm rot="5400000">
          <a:off x="6501094" y="-2688869"/>
          <a:ext cx="943714" cy="6562778"/>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Importación</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Limpieza</a:t>
          </a:r>
          <a:endParaRPr lang="es-ES" sz="2600" kern="1200" dirty="0">
            <a:solidFill>
              <a:schemeClr val="tx1"/>
            </a:solidFill>
            <a:latin typeface="Garamond" pitchFamily="18" charset="0"/>
          </a:endParaRPr>
        </a:p>
      </dsp:txBody>
      <dsp:txXfrm rot="-5400000">
        <a:off x="3691562" y="166731"/>
        <a:ext cx="6516710" cy="851578"/>
      </dsp:txXfrm>
    </dsp:sp>
    <dsp:sp modelId="{95B1ED7B-96C6-4BA4-AF91-17E61BA1C43C}">
      <dsp:nvSpPr>
        <dsp:cNvPr id="0" name=""/>
        <dsp:cNvSpPr/>
      </dsp:nvSpPr>
      <dsp:spPr>
        <a:xfrm>
          <a:off x="0" y="2698"/>
          <a:ext cx="3691562" cy="1179643"/>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Preparación  de Datos</a:t>
          </a:r>
          <a:endParaRPr lang="es-ES" sz="3500" kern="1200" dirty="0">
            <a:solidFill>
              <a:schemeClr val="tx1"/>
            </a:solidFill>
            <a:latin typeface="Garamond" pitchFamily="18" charset="0"/>
          </a:endParaRPr>
        </a:p>
      </dsp:txBody>
      <dsp:txXfrm>
        <a:off x="57585" y="60283"/>
        <a:ext cx="3576392" cy="1064473"/>
      </dsp:txXfrm>
    </dsp:sp>
    <dsp:sp modelId="{395AF374-8F80-475A-A65E-8BEFC858836F}">
      <dsp:nvSpPr>
        <dsp:cNvPr id="0" name=""/>
        <dsp:cNvSpPr/>
      </dsp:nvSpPr>
      <dsp:spPr>
        <a:xfrm rot="5400000">
          <a:off x="6501094" y="-1450243"/>
          <a:ext cx="943714" cy="6562778"/>
        </a:xfrm>
        <a:prstGeom prst="round2Same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Relevantes</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Útiles</a:t>
          </a:r>
          <a:endParaRPr lang="es-ES" sz="2600" kern="1200" dirty="0">
            <a:solidFill>
              <a:schemeClr val="tx1"/>
            </a:solidFill>
            <a:latin typeface="Garamond" pitchFamily="18" charset="0"/>
          </a:endParaRPr>
        </a:p>
      </dsp:txBody>
      <dsp:txXfrm rot="-5400000">
        <a:off x="3691562" y="1405357"/>
        <a:ext cx="6516710" cy="851578"/>
      </dsp:txXfrm>
    </dsp:sp>
    <dsp:sp modelId="{CD8A40EE-8C90-47D0-9942-E4899B3B1BEF}">
      <dsp:nvSpPr>
        <dsp:cNvPr id="0" name=""/>
        <dsp:cNvSpPr/>
      </dsp:nvSpPr>
      <dsp:spPr>
        <a:xfrm>
          <a:off x="0" y="1241323"/>
          <a:ext cx="3691562" cy="1179643"/>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Ingeniería de Características</a:t>
          </a:r>
          <a:endParaRPr lang="es-ES" sz="3500" kern="1200" dirty="0">
            <a:solidFill>
              <a:schemeClr val="tx1"/>
            </a:solidFill>
            <a:latin typeface="Garamond" pitchFamily="18" charset="0"/>
          </a:endParaRPr>
        </a:p>
      </dsp:txBody>
      <dsp:txXfrm>
        <a:off x="57585" y="1298908"/>
        <a:ext cx="3576392" cy="1064473"/>
      </dsp:txXfrm>
    </dsp:sp>
    <dsp:sp modelId="{C4C5D174-A6A4-40DC-9ADA-80E82852B2D0}">
      <dsp:nvSpPr>
        <dsp:cNvPr id="0" name=""/>
        <dsp:cNvSpPr/>
      </dsp:nvSpPr>
      <dsp:spPr>
        <a:xfrm rot="5400000">
          <a:off x="6501094" y="-211617"/>
          <a:ext cx="943714" cy="6562778"/>
        </a:xfrm>
        <a:prstGeom prst="round2Same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Tipos de Algoritmos</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Cómo se elige el adecuado</a:t>
          </a:r>
        </a:p>
      </dsp:txBody>
      <dsp:txXfrm rot="-5400000">
        <a:off x="3691562" y="2643983"/>
        <a:ext cx="6516710" cy="851578"/>
      </dsp:txXfrm>
    </dsp:sp>
    <dsp:sp modelId="{D948D3E8-C233-413F-8AE2-C10E020214EF}">
      <dsp:nvSpPr>
        <dsp:cNvPr id="0" name=""/>
        <dsp:cNvSpPr/>
      </dsp:nvSpPr>
      <dsp:spPr>
        <a:xfrm>
          <a:off x="0" y="2479949"/>
          <a:ext cx="3691562" cy="1179643"/>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Modelado</a:t>
          </a:r>
        </a:p>
      </dsp:txBody>
      <dsp:txXfrm>
        <a:off x="57585" y="2537534"/>
        <a:ext cx="3576392" cy="1064473"/>
      </dsp:txXfrm>
    </dsp:sp>
    <dsp:sp modelId="{217B006C-8EDE-4109-B625-355EAE4A1236}">
      <dsp:nvSpPr>
        <dsp:cNvPr id="0" name=""/>
        <dsp:cNvSpPr/>
      </dsp:nvSpPr>
      <dsp:spPr>
        <a:xfrm rot="5400000">
          <a:off x="6501094" y="1027008"/>
          <a:ext cx="943714" cy="6562778"/>
        </a:xfrm>
        <a:prstGeom prst="round2Same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Métodos para medir el rendimiento</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Qué indicador usar</a:t>
          </a:r>
        </a:p>
      </dsp:txBody>
      <dsp:txXfrm rot="-5400000">
        <a:off x="3691562" y="3882608"/>
        <a:ext cx="6516710" cy="851578"/>
      </dsp:txXfrm>
    </dsp:sp>
    <dsp:sp modelId="{5B64C58A-5DB2-4C50-BE2E-9D6885070A8F}">
      <dsp:nvSpPr>
        <dsp:cNvPr id="0" name=""/>
        <dsp:cNvSpPr/>
      </dsp:nvSpPr>
      <dsp:spPr>
        <a:xfrm>
          <a:off x="0" y="3718575"/>
          <a:ext cx="3691562" cy="1179643"/>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Medida de Rendimiento</a:t>
          </a:r>
        </a:p>
      </dsp:txBody>
      <dsp:txXfrm>
        <a:off x="57585" y="3776160"/>
        <a:ext cx="3576392" cy="1064473"/>
      </dsp:txXfrm>
    </dsp:sp>
    <dsp:sp modelId="{81A5B762-26EC-434D-AB65-DC3535255B29}">
      <dsp:nvSpPr>
        <dsp:cNvPr id="0" name=""/>
        <dsp:cNvSpPr/>
      </dsp:nvSpPr>
      <dsp:spPr>
        <a:xfrm rot="5400000">
          <a:off x="6501094" y="2265634"/>
          <a:ext cx="943714" cy="6562778"/>
        </a:xfrm>
        <a:prstGeom prst="round2SameRect">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Porqué un modelo puede funcionar mal</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Técnicas para mejorar un modelo</a:t>
          </a:r>
        </a:p>
      </dsp:txBody>
      <dsp:txXfrm rot="-5400000">
        <a:off x="3691562" y="5121234"/>
        <a:ext cx="6516710" cy="851578"/>
      </dsp:txXfrm>
    </dsp:sp>
    <dsp:sp modelId="{A1D3F7EA-705E-40BF-85AF-105F8B247B98}">
      <dsp:nvSpPr>
        <dsp:cNvPr id="0" name=""/>
        <dsp:cNvSpPr/>
      </dsp:nvSpPr>
      <dsp:spPr>
        <a:xfrm>
          <a:off x="0" y="4957201"/>
          <a:ext cx="3691562" cy="1179643"/>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Mejora de Rendimiento</a:t>
          </a:r>
        </a:p>
      </dsp:txBody>
      <dsp:txXfrm>
        <a:off x="57585" y="5014786"/>
        <a:ext cx="3576392" cy="1064473"/>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E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ES"/>
          </a:p>
        </p:txBody>
      </p:sp>
      <p:sp>
        <p:nvSpPr>
          <p:cNvPr id="4" name="Marcador de fecha 3"/>
          <p:cNvSpPr>
            <a:spLocks noGrp="1"/>
          </p:cNvSpPr>
          <p:nvPr>
            <p:ph type="dt" sz="half" idx="10"/>
          </p:nvPr>
        </p:nvSpPr>
        <p:spPr/>
        <p:txBody>
          <a:bodyPr/>
          <a:lstStyle/>
          <a:p>
            <a:fld id="{504B0A28-C96D-4340-B2A3-6F90076096DF}" type="datetimeFigureOut">
              <a:rPr lang="es-ES" smtClean="0"/>
              <a:pPr/>
              <a:t>20/10/2018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3627119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504B0A28-C96D-4340-B2A3-6F90076096DF}" type="datetimeFigureOut">
              <a:rPr lang="es-ES" smtClean="0"/>
              <a:pPr/>
              <a:t>20/10/2018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1529430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504B0A28-C96D-4340-B2A3-6F90076096DF}" type="datetimeFigureOut">
              <a:rPr lang="es-ES" smtClean="0"/>
              <a:pPr/>
              <a:t>20/10/2018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3404197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504B0A28-C96D-4340-B2A3-6F90076096DF}" type="datetimeFigureOut">
              <a:rPr lang="es-ES" smtClean="0"/>
              <a:pPr/>
              <a:t>20/10/2018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2990989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504B0A28-C96D-4340-B2A3-6F90076096DF}" type="datetimeFigureOut">
              <a:rPr lang="es-ES" smtClean="0"/>
              <a:pPr/>
              <a:t>20/10/2018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711916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fecha 4"/>
          <p:cNvSpPr>
            <a:spLocks noGrp="1"/>
          </p:cNvSpPr>
          <p:nvPr>
            <p:ph type="dt" sz="half" idx="10"/>
          </p:nvPr>
        </p:nvSpPr>
        <p:spPr/>
        <p:txBody>
          <a:bodyPr/>
          <a:lstStyle/>
          <a:p>
            <a:fld id="{504B0A28-C96D-4340-B2A3-6F90076096DF}" type="datetimeFigureOut">
              <a:rPr lang="es-ES" smtClean="0"/>
              <a:pPr/>
              <a:t>20/10/2018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435456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Marcador de fecha 6"/>
          <p:cNvSpPr>
            <a:spLocks noGrp="1"/>
          </p:cNvSpPr>
          <p:nvPr>
            <p:ph type="dt" sz="half" idx="10"/>
          </p:nvPr>
        </p:nvSpPr>
        <p:spPr/>
        <p:txBody>
          <a:bodyPr/>
          <a:lstStyle/>
          <a:p>
            <a:fld id="{504B0A28-C96D-4340-B2A3-6F90076096DF}" type="datetimeFigureOut">
              <a:rPr lang="es-ES" smtClean="0"/>
              <a:pPr/>
              <a:t>20/10/2018</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1633869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fecha 2"/>
          <p:cNvSpPr>
            <a:spLocks noGrp="1"/>
          </p:cNvSpPr>
          <p:nvPr>
            <p:ph type="dt" sz="half" idx="10"/>
          </p:nvPr>
        </p:nvSpPr>
        <p:spPr/>
        <p:txBody>
          <a:bodyPr/>
          <a:lstStyle/>
          <a:p>
            <a:fld id="{504B0A28-C96D-4340-B2A3-6F90076096DF}" type="datetimeFigureOut">
              <a:rPr lang="es-ES" smtClean="0"/>
              <a:pPr/>
              <a:t>20/10/2018</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3690952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504B0A28-C96D-4340-B2A3-6F90076096DF}" type="datetimeFigureOut">
              <a:rPr lang="es-ES" smtClean="0"/>
              <a:pPr/>
              <a:t>20/10/2018</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2349569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504B0A28-C96D-4340-B2A3-6F90076096DF}" type="datetimeFigureOut">
              <a:rPr lang="es-ES" smtClean="0"/>
              <a:pPr/>
              <a:t>20/10/2018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3922301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504B0A28-C96D-4340-B2A3-6F90076096DF}" type="datetimeFigureOut">
              <a:rPr lang="es-ES" smtClean="0"/>
              <a:pPr/>
              <a:t>20/10/2018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3003500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smtClean="0"/>
              <a:t>Haga clic para modificar el estilo de título del patrón</a:t>
            </a:r>
            <a:endParaRPr lang="es-ES" dirty="0"/>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4B0A28-C96D-4340-B2A3-6F90076096DF}" type="datetimeFigureOut">
              <a:rPr lang="es-ES" smtClean="0"/>
              <a:pPr/>
              <a:t>20/10/2018</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C58F30-2955-457C-A2B0-C097761050A9}" type="slidenum">
              <a:rPr lang="es-ES" smtClean="0"/>
              <a:pPr/>
              <a:t>‹Nº›</a:t>
            </a:fld>
            <a:endParaRPr lang="es-ES"/>
          </a:p>
        </p:txBody>
      </p:sp>
    </p:spTree>
    <p:extLst>
      <p:ext uri="{BB962C8B-B14F-4D97-AF65-F5344CB8AC3E}">
        <p14:creationId xmlns:p14="http://schemas.microsoft.com/office/powerpoint/2010/main" val="27447038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Garamond" panose="020204040303010108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2.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4" Type="http://schemas.microsoft.com/office/2007/relationships/hdphoto" Target="../media/hdphoto2.wdp"/></Relationships>
</file>

<file path=ppt/slides/_rels/slide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png"/><Relationship Id="rId1" Type="http://schemas.openxmlformats.org/officeDocument/2006/relationships/slideLayout" Target="../slideLayouts/slideLayout2.xml"/><Relationship Id="rId4" Type="http://schemas.microsoft.com/office/2007/relationships/hdphoto" Target="../media/hdphoto3.wdp"/></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1.gif"/><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1.png"/><Relationship Id="rId4" Type="http://schemas.openxmlformats.org/officeDocument/2006/relationships/image" Target="../media/image39.png"/><Relationship Id="rId9"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1.png"/><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diagramLayout" Target="../diagrams/layout10.xml"/><Relationship Id="rId7" Type="http://schemas.openxmlformats.org/officeDocument/2006/relationships/diagramData" Target="../diagrams/data11.xml"/><Relationship Id="rId12" Type="http://schemas.openxmlformats.org/officeDocument/2006/relationships/image" Target="../media/image51.jpe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5.xml"/><Relationship Id="rId7" Type="http://schemas.openxmlformats.org/officeDocument/2006/relationships/image" Target="../media/image2.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 Id="rId9"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es-ES" sz="4400" dirty="0" smtClean="0">
                <a:latin typeface="Garamond" pitchFamily="18" charset="0"/>
              </a:rPr>
              <a:t>Construyendo un Modelo ML</a:t>
            </a:r>
            <a:br>
              <a:rPr lang="es-ES" sz="4400" dirty="0" smtClean="0">
                <a:latin typeface="Garamond" pitchFamily="18" charset="0"/>
              </a:rPr>
            </a:br>
            <a:r>
              <a:rPr lang="es-ES" sz="4400" dirty="0" smtClean="0">
                <a:latin typeface="Garamond" pitchFamily="18" charset="0"/>
              </a:rPr>
              <a:t>… paso a paso</a:t>
            </a:r>
            <a:endParaRPr lang="es-ES" sz="4400" dirty="0">
              <a:latin typeface="Garamond" pitchFamily="18" charset="0"/>
            </a:endParaRPr>
          </a:p>
        </p:txBody>
      </p:sp>
      <p:sp>
        <p:nvSpPr>
          <p:cNvPr id="5" name="2 Subtítulo"/>
          <p:cNvSpPr>
            <a:spLocks noGrp="1"/>
          </p:cNvSpPr>
          <p:nvPr>
            <p:ph type="subTitle" idx="1"/>
          </p:nvPr>
        </p:nvSpPr>
        <p:spPr>
          <a:xfrm>
            <a:off x="1828800" y="3886200"/>
            <a:ext cx="8534400" cy="1752600"/>
          </a:xfrm>
        </p:spPr>
        <p:txBody>
          <a:bodyPr>
            <a:normAutofit/>
          </a:bodyPr>
          <a:lstStyle/>
          <a:p>
            <a:r>
              <a:rPr lang="es-ES" sz="3200" dirty="0" smtClean="0">
                <a:latin typeface="Garamond" pitchFamily="18" charset="0"/>
              </a:rPr>
              <a:t>Deep Learning</a:t>
            </a:r>
          </a:p>
          <a:p>
            <a:r>
              <a:rPr lang="es-ES" sz="3200" dirty="0" smtClean="0"/>
              <a:t>Máster de Ingeniería Informática</a:t>
            </a:r>
          </a:p>
          <a:p>
            <a:r>
              <a:rPr lang="es-ES" sz="3200" dirty="0" smtClean="0">
                <a:latin typeface="Garamond" pitchFamily="18" charset="0"/>
              </a:rPr>
              <a:t>Universidad de Sevilla</a:t>
            </a:r>
            <a:endParaRPr lang="es-ES" sz="3200" dirty="0">
              <a:latin typeface="Garamond" pitchFamily="18" charset="0"/>
            </a:endParaRPr>
          </a:p>
        </p:txBody>
      </p:sp>
    </p:spTree>
    <p:extLst>
      <p:ext uri="{BB962C8B-B14F-4D97-AF65-F5344CB8AC3E}">
        <p14:creationId xmlns:p14="http://schemas.microsoft.com/office/powerpoint/2010/main" val="20735514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974891788"/>
              </p:ext>
            </p:extLst>
          </p:nvPr>
        </p:nvGraphicFramePr>
        <p:xfrm>
          <a:off x="849087" y="522514"/>
          <a:ext cx="10254341" cy="6139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2 Rectángulo"/>
          <p:cNvSpPr/>
          <p:nvPr/>
        </p:nvSpPr>
        <p:spPr>
          <a:xfrm>
            <a:off x="457200" y="2993571"/>
            <a:ext cx="11081657" cy="3722915"/>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3 Rectángulo"/>
          <p:cNvSpPr/>
          <p:nvPr/>
        </p:nvSpPr>
        <p:spPr>
          <a:xfrm>
            <a:off x="381000" y="174171"/>
            <a:ext cx="11081657" cy="156754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619343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678693"/>
          </a:xfrm>
        </p:spPr>
        <p:txBody>
          <a:bodyPr>
            <a:normAutofit/>
          </a:bodyPr>
          <a:lstStyle/>
          <a:p>
            <a:pPr marL="0" indent="0">
              <a:buNone/>
            </a:pPr>
            <a:r>
              <a:rPr lang="es-ES" dirty="0">
                <a:latin typeface="Garamond" panose="02020404030301010803" pitchFamily="18" charset="0"/>
              </a:rPr>
              <a:t>Una </a:t>
            </a:r>
            <a:r>
              <a:rPr lang="es-ES" b="1" dirty="0" smtClean="0">
                <a:latin typeface="Garamond" panose="02020404030301010803" pitchFamily="18" charset="0"/>
              </a:rPr>
              <a:t>característica </a:t>
            </a:r>
            <a:r>
              <a:rPr lang="es-ES" dirty="0" smtClean="0">
                <a:latin typeface="Garamond" panose="02020404030301010803" pitchFamily="18" charset="0"/>
              </a:rPr>
              <a:t>(</a:t>
            </a:r>
            <a:r>
              <a:rPr lang="es-ES" b="1" dirty="0" err="1" smtClean="0">
                <a:latin typeface="Garamond" panose="02020404030301010803" pitchFamily="18" charset="0"/>
              </a:rPr>
              <a:t>feature</a:t>
            </a:r>
            <a:r>
              <a:rPr lang="es-ES" dirty="0" smtClean="0">
                <a:latin typeface="Garamond" panose="02020404030301010803" pitchFamily="18" charset="0"/>
              </a:rPr>
              <a:t>) </a:t>
            </a:r>
            <a:r>
              <a:rPr lang="es-ES" dirty="0">
                <a:latin typeface="Garamond" panose="02020404030301010803" pitchFamily="18" charset="0"/>
              </a:rPr>
              <a:t>es una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propiedad </a:t>
            </a:r>
            <a:r>
              <a:rPr lang="es-ES" dirty="0">
                <a:latin typeface="Garamond" panose="02020404030301010803" pitchFamily="18" charset="0"/>
              </a:rPr>
              <a:t>individual medible </a:t>
            </a:r>
            <a:r>
              <a:rPr lang="es-ES" dirty="0" smtClean="0">
                <a:latin typeface="Garamond" panose="02020404030301010803" pitchFamily="18" charset="0"/>
              </a:rPr>
              <a:t>del </a:t>
            </a:r>
            <a:br>
              <a:rPr lang="es-ES" dirty="0" smtClean="0">
                <a:latin typeface="Garamond" panose="02020404030301010803" pitchFamily="18" charset="0"/>
              </a:rPr>
            </a:br>
            <a:r>
              <a:rPr lang="es-ES" dirty="0" smtClean="0">
                <a:latin typeface="Garamond" panose="02020404030301010803" pitchFamily="18" charset="0"/>
              </a:rPr>
              <a:t>fenómeno/problema </a:t>
            </a:r>
            <a:r>
              <a:rPr lang="es-ES" dirty="0">
                <a:latin typeface="Garamond" panose="02020404030301010803" pitchFamily="18" charset="0"/>
              </a:rPr>
              <a:t>que está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siendo analizado.</a:t>
            </a:r>
          </a:p>
          <a:p>
            <a:pPr marL="0" indent="0">
              <a:buNone/>
            </a:pPr>
            <a:endParaRPr lang="es-ES" dirty="0">
              <a:latin typeface="Garamond" panose="02020404030301010803" pitchFamily="18" charset="0"/>
            </a:endParaRPr>
          </a:p>
          <a:p>
            <a:pPr marL="0" indent="0">
              <a:buNone/>
            </a:pPr>
            <a:endParaRPr lang="es-ES" dirty="0">
              <a:latin typeface="Garamond" panose="02020404030301010803" pitchFamily="18" charset="0"/>
            </a:endParaRPr>
          </a:p>
          <a:p>
            <a:pPr marL="0" indent="0">
              <a:buNone/>
            </a:pPr>
            <a:r>
              <a:rPr lang="es-ES" dirty="0" smtClean="0">
                <a:latin typeface="Garamond" panose="02020404030301010803" pitchFamily="18" charset="0"/>
              </a:rPr>
              <a:t>El </a:t>
            </a:r>
            <a:r>
              <a:rPr lang="es-ES" dirty="0">
                <a:latin typeface="Garamond" panose="02020404030301010803" pitchFamily="18" charset="0"/>
              </a:rPr>
              <a:t>número de </a:t>
            </a:r>
            <a:r>
              <a:rPr lang="es-ES" dirty="0" smtClean="0">
                <a:latin typeface="Garamond" panose="02020404030301010803" pitchFamily="18" charset="0"/>
              </a:rPr>
              <a:t>características </a:t>
            </a:r>
            <a:br>
              <a:rPr lang="es-ES" dirty="0" smtClean="0">
                <a:latin typeface="Garamond" panose="02020404030301010803" pitchFamily="18" charset="0"/>
              </a:rPr>
            </a:br>
            <a:r>
              <a:rPr lang="es-ES" dirty="0" smtClean="0">
                <a:latin typeface="Garamond" panose="02020404030301010803" pitchFamily="18" charset="0"/>
              </a:rPr>
              <a:t>se </a:t>
            </a:r>
            <a:r>
              <a:rPr lang="es-ES" dirty="0">
                <a:latin typeface="Garamond" panose="02020404030301010803" pitchFamily="18" charset="0"/>
              </a:rPr>
              <a:t>llama </a:t>
            </a:r>
            <a:r>
              <a:rPr lang="es-ES" b="1" dirty="0">
                <a:latin typeface="Garamond" panose="02020404030301010803" pitchFamily="18" charset="0"/>
              </a:rPr>
              <a:t>dimensión</a:t>
            </a:r>
            <a:r>
              <a:rPr lang="es-ES" dirty="0" smtClean="0">
                <a:latin typeface="Garamond" panose="02020404030301010803" pitchFamily="18" charset="0"/>
              </a:rPr>
              <a:t>.</a:t>
            </a: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_images/DataTable-stamped.png"/>
          <p:cNvPicPr>
            <a:picLocks noChangeAspect="1" noChangeArrowheads="1"/>
          </p:cNvPicPr>
          <p:nvPr/>
        </p:nvPicPr>
        <p:blipFill rotWithShape="1">
          <a:blip r:embed="rId3">
            <a:extLst>
              <a:ext uri="{28A0092B-C50C-407E-A947-70E740481C1C}">
                <a14:useLocalDpi xmlns:a14="http://schemas.microsoft.com/office/drawing/2010/main" val="0"/>
              </a:ext>
            </a:extLst>
          </a:blip>
          <a:srcRect l="27197" t="11294" r="6784" b="4342"/>
          <a:stretch/>
        </p:blipFill>
        <p:spPr bwMode="auto">
          <a:xfrm>
            <a:off x="5995358" y="1674659"/>
            <a:ext cx="5943600" cy="5122956"/>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7384212" y="1690688"/>
            <a:ext cx="4502988" cy="5106927"/>
          </a:xfrm>
          <a:prstGeom prst="rect">
            <a:avLst/>
          </a:prstGeom>
          <a:solidFill>
            <a:srgbClr val="FF3131">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2725223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715992" y="1825624"/>
            <a:ext cx="10860657" cy="4678693"/>
          </a:xfrm>
        </p:spPr>
        <p:txBody>
          <a:bodyPr>
            <a:normAutofit/>
          </a:bodyPr>
          <a:lstStyle/>
          <a:p>
            <a:pPr marL="0" indent="0">
              <a:buNone/>
            </a:pPr>
            <a:r>
              <a:rPr lang="es-ES" b="1" dirty="0">
                <a:latin typeface="Garamond" panose="02020404030301010803" pitchFamily="18" charset="0"/>
              </a:rPr>
              <a:t>Ingeniería de </a:t>
            </a:r>
            <a:r>
              <a:rPr lang="es-ES" b="1" dirty="0" smtClean="0">
                <a:latin typeface="Garamond" panose="02020404030301010803" pitchFamily="18" charset="0"/>
              </a:rPr>
              <a:t>Características</a:t>
            </a:r>
            <a:r>
              <a:rPr lang="es-ES" dirty="0" smtClean="0">
                <a:latin typeface="Garamond" panose="02020404030301010803" pitchFamily="18" charset="0"/>
              </a:rPr>
              <a:t> </a:t>
            </a:r>
            <a:r>
              <a:rPr lang="es-ES" dirty="0">
                <a:latin typeface="Garamond" panose="02020404030301010803" pitchFamily="18" charset="0"/>
              </a:rPr>
              <a:t>es el proceso de transformar datos en bruto en </a:t>
            </a:r>
            <a:r>
              <a:rPr lang="es-ES" dirty="0" smtClean="0">
                <a:latin typeface="Garamond" panose="02020404030301010803" pitchFamily="18" charset="0"/>
              </a:rPr>
              <a:t>características relevantes. Lo que se suele buscar es que sean:</a:t>
            </a:r>
            <a:endParaRPr lang="es-ES" dirty="0">
              <a:latin typeface="Garamond" panose="02020404030301010803" pitchFamily="18" charset="0"/>
            </a:endParaRPr>
          </a:p>
          <a:p>
            <a:r>
              <a:rPr lang="es-ES" b="1" dirty="0" smtClean="0">
                <a:latin typeface="Garamond" panose="02020404030301010803" pitchFamily="18" charset="0"/>
              </a:rPr>
              <a:t>Informativas</a:t>
            </a:r>
            <a:r>
              <a:rPr lang="es-ES" dirty="0">
                <a:latin typeface="Garamond" panose="02020404030301010803" pitchFamily="18" charset="0"/>
              </a:rPr>
              <a:t>: Proporciona datos útiles para </a:t>
            </a:r>
            <a:r>
              <a:rPr lang="es-ES" dirty="0" smtClean="0"/>
              <a:t>el</a:t>
            </a:r>
            <a:r>
              <a:rPr lang="es-ES" dirty="0" smtClean="0">
                <a:latin typeface="Garamond" panose="02020404030301010803" pitchFamily="18" charset="0"/>
              </a:rPr>
              <a:t> </a:t>
            </a:r>
            <a:r>
              <a:rPr lang="es-ES" dirty="0">
                <a:latin typeface="Garamond" panose="02020404030301010803" pitchFamily="18" charset="0"/>
              </a:rPr>
              <a:t>modelo </a:t>
            </a:r>
            <a:r>
              <a:rPr lang="es-ES" dirty="0" smtClean="0">
                <a:latin typeface="Garamond" panose="02020404030301010803" pitchFamily="18" charset="0"/>
              </a:rPr>
              <a:t>de aprendizaje con </a:t>
            </a:r>
            <a:r>
              <a:rPr lang="es-ES" dirty="0">
                <a:latin typeface="Garamond" panose="02020404030301010803" pitchFamily="18" charset="0"/>
              </a:rPr>
              <a:t>el fin de predecir correctamente la </a:t>
            </a:r>
            <a:r>
              <a:rPr lang="es-ES" dirty="0" smtClean="0">
                <a:latin typeface="Garamond" panose="02020404030301010803" pitchFamily="18" charset="0"/>
              </a:rPr>
              <a:t>etiqueta.</a:t>
            </a:r>
            <a:endParaRPr lang="es-ES" dirty="0">
              <a:latin typeface="Garamond" panose="02020404030301010803" pitchFamily="18" charset="0"/>
            </a:endParaRPr>
          </a:p>
          <a:p>
            <a:r>
              <a:rPr lang="es-ES" b="1" dirty="0" smtClean="0">
                <a:latin typeface="Garamond" panose="02020404030301010803" pitchFamily="18" charset="0"/>
              </a:rPr>
              <a:t>Discriminativa</a:t>
            </a:r>
            <a:r>
              <a:rPr lang="es-ES" dirty="0">
                <a:latin typeface="Garamond" panose="02020404030301010803" pitchFamily="18" charset="0"/>
              </a:rPr>
              <a:t>: Ayuda </a:t>
            </a:r>
            <a:r>
              <a:rPr lang="es-ES" dirty="0" smtClean="0">
                <a:latin typeface="Garamond" panose="02020404030301010803" pitchFamily="18" charset="0"/>
              </a:rPr>
              <a:t>al modelo </a:t>
            </a:r>
            <a:r>
              <a:rPr lang="es-ES" dirty="0">
                <a:latin typeface="Garamond" panose="02020404030301010803" pitchFamily="18" charset="0"/>
              </a:rPr>
              <a:t>a diferenciar entre los ejemplos de </a:t>
            </a:r>
            <a:r>
              <a:rPr lang="es-ES" dirty="0" smtClean="0">
                <a:latin typeface="Garamond" panose="02020404030301010803" pitchFamily="18" charset="0"/>
              </a:rPr>
              <a:t>entrenamiento.</a:t>
            </a:r>
            <a:endParaRPr lang="es-ES" dirty="0">
              <a:latin typeface="Garamond" panose="02020404030301010803" pitchFamily="18" charset="0"/>
            </a:endParaRPr>
          </a:p>
          <a:p>
            <a:r>
              <a:rPr lang="es-ES" b="1" dirty="0" smtClean="0">
                <a:latin typeface="Garamond" panose="02020404030301010803" pitchFamily="18" charset="0"/>
              </a:rPr>
              <a:t>No </a:t>
            </a:r>
            <a:r>
              <a:rPr lang="es-ES" b="1" dirty="0">
                <a:latin typeface="Garamond" panose="02020404030301010803" pitchFamily="18" charset="0"/>
              </a:rPr>
              <a:t>redundante</a:t>
            </a:r>
            <a:r>
              <a:rPr lang="es-ES" dirty="0">
                <a:latin typeface="Garamond" panose="02020404030301010803" pitchFamily="18" charset="0"/>
              </a:rPr>
              <a:t>: No hay dos características que den la misma </a:t>
            </a:r>
            <a:r>
              <a:rPr lang="es-ES" dirty="0" smtClean="0">
                <a:latin typeface="Garamond" panose="02020404030301010803" pitchFamily="18" charset="0"/>
              </a:rPr>
              <a:t>información.</a:t>
            </a:r>
            <a:endParaRPr lang="es-ES" dirty="0">
              <a:latin typeface="Garamond" panose="02020404030301010803" pitchFamily="18" charset="0"/>
            </a:endParaRPr>
          </a:p>
          <a:p>
            <a:pPr marL="0" indent="0">
              <a:buNone/>
            </a:pPr>
            <a:endParaRPr lang="es-ES" dirty="0" smtClean="0">
              <a:latin typeface="Garamond" panose="02020404030301010803" pitchFamily="18" charset="0"/>
            </a:endParaRPr>
          </a:p>
          <a:p>
            <a:pPr marL="0" indent="0">
              <a:buNone/>
            </a:pPr>
            <a:r>
              <a:rPr lang="es-ES" dirty="0" smtClean="0">
                <a:latin typeface="Garamond" panose="02020404030301010803" pitchFamily="18" charset="0"/>
              </a:rPr>
              <a:t>Es </a:t>
            </a:r>
            <a:r>
              <a:rPr lang="es-ES" dirty="0">
                <a:latin typeface="Garamond" panose="02020404030301010803" pitchFamily="18" charset="0"/>
              </a:rPr>
              <a:t>decir, producen una mejora del rendimiento del modelo sobre datos no observados.</a:t>
            </a:r>
            <a:endParaRPr lang="es-ES" dirty="0" smtClean="0">
              <a:latin typeface="Garamond" panose="02020404030301010803" pitchFamily="18" charset="0"/>
            </a:endParaRP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9105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678693"/>
          </a:xfrm>
        </p:spPr>
        <p:txBody>
          <a:bodyPr>
            <a:normAutofit/>
          </a:bodyPr>
          <a:lstStyle/>
          <a:p>
            <a:pPr marL="0" indent="0">
              <a:buNone/>
            </a:pPr>
            <a:r>
              <a:rPr lang="es-ES" b="1" dirty="0">
                <a:latin typeface="Garamond" panose="02020404030301010803" pitchFamily="18" charset="0"/>
              </a:rPr>
              <a:t>Ingeniería de C</a:t>
            </a:r>
            <a:r>
              <a:rPr lang="es-ES" b="1" dirty="0" smtClean="0">
                <a:latin typeface="Garamond" panose="02020404030301010803" pitchFamily="18" charset="0"/>
              </a:rPr>
              <a:t>aracterísticas </a:t>
            </a:r>
            <a:r>
              <a:rPr lang="es-ES" dirty="0" smtClean="0">
                <a:latin typeface="Garamond" panose="02020404030301010803" pitchFamily="18" charset="0"/>
              </a:rPr>
              <a:t>es </a:t>
            </a:r>
            <a:r>
              <a:rPr lang="es-ES" dirty="0">
                <a:latin typeface="Garamond" panose="02020404030301010803" pitchFamily="18" charset="0"/>
              </a:rPr>
              <a:t>el proceso de transformar datos en bruto en características </a:t>
            </a:r>
            <a:r>
              <a:rPr lang="es-ES" dirty="0" smtClean="0">
                <a:latin typeface="Garamond" panose="02020404030301010803" pitchFamily="18" charset="0"/>
              </a:rPr>
              <a:t>relevantes</a:t>
            </a:r>
            <a:r>
              <a:rPr lang="es-ES" dirty="0"/>
              <a:t>.</a:t>
            </a:r>
            <a:endParaRPr lang="es-ES" dirty="0" smtClean="0">
              <a:latin typeface="Garamond" panose="02020404030301010803" pitchFamily="18" charset="0"/>
            </a:endParaRPr>
          </a:p>
          <a:p>
            <a:pPr marL="0" indent="0">
              <a:buNone/>
            </a:pPr>
            <a:endParaRPr lang="es-ES" dirty="0" smtClean="0">
              <a:latin typeface="Garamond" panose="02020404030301010803" pitchFamily="18" charset="0"/>
            </a:endParaRPr>
          </a:p>
          <a:p>
            <a:pPr marL="0" indent="0">
              <a:buNone/>
            </a:pPr>
            <a:r>
              <a:rPr lang="es-ES" dirty="0" smtClean="0">
                <a:latin typeface="Garamond" panose="02020404030301010803" pitchFamily="18" charset="0"/>
              </a:rPr>
              <a:t>¿Ejemplos de </a:t>
            </a:r>
            <a:r>
              <a:rPr lang="es-ES" dirty="0">
                <a:latin typeface="Garamond" panose="02020404030301010803" pitchFamily="18" charset="0"/>
              </a:rPr>
              <a:t>características </a:t>
            </a:r>
            <a:r>
              <a:rPr lang="es-ES" dirty="0" smtClean="0">
                <a:latin typeface="Garamond" panose="02020404030301010803" pitchFamily="18" charset="0"/>
              </a:rPr>
              <a:t>y su clasificación respecto al precio de venta?</a:t>
            </a:r>
          </a:p>
          <a:p>
            <a:pPr marL="0" indent="0">
              <a:buNone/>
            </a:pPr>
            <a:endParaRPr lang="es-ES" dirty="0">
              <a:latin typeface="Garamond" panose="02020404030301010803" pitchFamily="18" charset="0"/>
            </a:endParaRP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a 3"/>
          <p:cNvGraphicFramePr>
            <a:graphicFrameLocks noGrp="1"/>
          </p:cNvGraphicFramePr>
          <p:nvPr>
            <p:extLst>
              <p:ext uri="{D42A27DB-BD31-4B8C-83A1-F6EECF244321}">
                <p14:modId xmlns:p14="http://schemas.microsoft.com/office/powerpoint/2010/main" val="493060004"/>
              </p:ext>
            </p:extLst>
          </p:nvPr>
        </p:nvGraphicFramePr>
        <p:xfrm>
          <a:off x="1868098" y="4170228"/>
          <a:ext cx="8127999" cy="1828800"/>
        </p:xfrm>
        <a:graphic>
          <a:graphicData uri="http://schemas.openxmlformats.org/drawingml/2006/table">
            <a:tbl>
              <a:tblPr firstRow="1" bandRow="1">
                <a:tableStyleId>{6E25E649-3F16-4E02-A733-19D2CDBF48F0}</a:tableStyleId>
              </a:tblPr>
              <a:tblGrid>
                <a:gridCol w="2709333">
                  <a:extLst>
                    <a:ext uri="{9D8B030D-6E8A-4147-A177-3AD203B41FA5}">
                      <a16:colId xmlns:a16="http://schemas.microsoft.com/office/drawing/2014/main" val="3606652760"/>
                    </a:ext>
                  </a:extLst>
                </a:gridCol>
                <a:gridCol w="2709333">
                  <a:extLst>
                    <a:ext uri="{9D8B030D-6E8A-4147-A177-3AD203B41FA5}">
                      <a16:colId xmlns:a16="http://schemas.microsoft.com/office/drawing/2014/main" val="2149303364"/>
                    </a:ext>
                  </a:extLst>
                </a:gridCol>
                <a:gridCol w="2709333">
                  <a:extLst>
                    <a:ext uri="{9D8B030D-6E8A-4147-A177-3AD203B41FA5}">
                      <a16:colId xmlns:a16="http://schemas.microsoft.com/office/drawing/2014/main" val="3017827292"/>
                    </a:ext>
                  </a:extLst>
                </a:gridCol>
              </a:tblGrid>
              <a:tr h="370840">
                <a:tc>
                  <a:txBody>
                    <a:bodyPr/>
                    <a:lstStyle/>
                    <a:p>
                      <a:pPr algn="ct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Sí</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No</a:t>
                      </a:r>
                      <a:endParaRPr lang="es-ES" sz="2400" dirty="0">
                        <a:latin typeface="Garamond" panose="02020404030301010803" pitchFamily="18" charset="0"/>
                      </a:endParaRPr>
                    </a:p>
                  </a:txBody>
                  <a:tcPr anchor="ctr"/>
                </a:tc>
                <a:extLst>
                  <a:ext uri="{0D108BD9-81ED-4DB2-BD59-A6C34878D82A}">
                    <a16:rowId xmlns:a16="http://schemas.microsoft.com/office/drawing/2014/main" val="4285965027"/>
                  </a:ext>
                </a:extLst>
              </a:tr>
              <a:tr h="370840">
                <a:tc>
                  <a:txBody>
                    <a:bodyPr/>
                    <a:lstStyle/>
                    <a:p>
                      <a:pPr algn="ctr"/>
                      <a:r>
                        <a:rPr lang="es-ES" sz="2400" b="1" dirty="0" smtClean="0">
                          <a:latin typeface="Garamond" panose="02020404030301010803" pitchFamily="18" charset="0"/>
                        </a:rPr>
                        <a:t>Informativa</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Tamaño</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Nombre del vecino</a:t>
                      </a:r>
                      <a:endParaRPr lang="es-ES" sz="2400" dirty="0">
                        <a:latin typeface="Garamond" panose="02020404030301010803" pitchFamily="18" charset="0"/>
                      </a:endParaRPr>
                    </a:p>
                  </a:txBody>
                  <a:tcPr anchor="ctr"/>
                </a:tc>
                <a:extLst>
                  <a:ext uri="{0D108BD9-81ED-4DB2-BD59-A6C34878D82A}">
                    <a16:rowId xmlns:a16="http://schemas.microsoft.com/office/drawing/2014/main" val="2066977409"/>
                  </a:ext>
                </a:extLst>
              </a:tr>
              <a:tr h="370840">
                <a:tc>
                  <a:txBody>
                    <a:bodyPr/>
                    <a:lstStyle/>
                    <a:p>
                      <a:pPr algn="ctr"/>
                      <a:r>
                        <a:rPr lang="es-ES" sz="2400" b="1" dirty="0" smtClean="0">
                          <a:latin typeface="Garamond" panose="02020404030301010803" pitchFamily="18" charset="0"/>
                        </a:rPr>
                        <a:t>Discriminativa</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Tamaño</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Habitable</a:t>
                      </a:r>
                      <a:endParaRPr lang="es-ES" sz="2400" dirty="0">
                        <a:latin typeface="Garamond" panose="02020404030301010803" pitchFamily="18" charset="0"/>
                      </a:endParaRPr>
                    </a:p>
                  </a:txBody>
                  <a:tcPr anchor="ctr"/>
                </a:tc>
                <a:extLst>
                  <a:ext uri="{0D108BD9-81ED-4DB2-BD59-A6C34878D82A}">
                    <a16:rowId xmlns:a16="http://schemas.microsoft.com/office/drawing/2014/main" val="1152536335"/>
                  </a:ext>
                </a:extLst>
              </a:tr>
              <a:tr h="370840">
                <a:tc>
                  <a:txBody>
                    <a:bodyPr/>
                    <a:lstStyle/>
                    <a:p>
                      <a:pPr algn="ctr"/>
                      <a:r>
                        <a:rPr lang="es-ES" sz="2400" b="1" dirty="0" smtClean="0">
                          <a:latin typeface="Garamond" panose="02020404030301010803" pitchFamily="18" charset="0"/>
                        </a:rPr>
                        <a:t>No redundante</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Tamaño</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Tamaño en</a:t>
                      </a:r>
                      <a:r>
                        <a:rPr lang="es-ES" sz="2400" baseline="0" dirty="0" smtClean="0">
                          <a:latin typeface="Garamond" panose="02020404030301010803" pitchFamily="18" charset="0"/>
                        </a:rPr>
                        <a:t> hectáreas</a:t>
                      </a:r>
                      <a:endParaRPr lang="es-ES" sz="2400" dirty="0">
                        <a:latin typeface="Garamond" panose="02020404030301010803" pitchFamily="18" charset="0"/>
                      </a:endParaRPr>
                    </a:p>
                  </a:txBody>
                  <a:tcPr anchor="ctr"/>
                </a:tc>
                <a:extLst>
                  <a:ext uri="{0D108BD9-81ED-4DB2-BD59-A6C34878D82A}">
                    <a16:rowId xmlns:a16="http://schemas.microsoft.com/office/drawing/2014/main" val="3430853245"/>
                  </a:ext>
                </a:extLst>
              </a:tr>
            </a:tbl>
          </a:graphicData>
        </a:graphic>
      </p:graphicFrame>
    </p:spTree>
    <p:extLst>
      <p:ext uri="{BB962C8B-B14F-4D97-AF65-F5344CB8AC3E}">
        <p14:creationId xmlns:p14="http://schemas.microsoft.com/office/powerpoint/2010/main" val="12144498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678693"/>
          </a:xfrm>
        </p:spPr>
        <p:txBody>
          <a:bodyPr>
            <a:normAutofit/>
          </a:bodyPr>
          <a:lstStyle/>
          <a:p>
            <a:r>
              <a:rPr lang="es-ES" b="1" dirty="0" smtClean="0">
                <a:latin typeface="Garamond" panose="02020404030301010803" pitchFamily="18" charset="0"/>
              </a:rPr>
              <a:t>Construcción</a:t>
            </a:r>
            <a:r>
              <a:rPr lang="es-ES" dirty="0">
                <a:latin typeface="Garamond" panose="02020404030301010803" pitchFamily="18" charset="0"/>
              </a:rPr>
              <a:t>: Convertir datos en bruto en características informativas que representan mejor el problema subyacente y que el </a:t>
            </a:r>
            <a:r>
              <a:rPr lang="es-ES">
                <a:latin typeface="Garamond" panose="02020404030301010803" pitchFamily="18" charset="0"/>
              </a:rPr>
              <a:t>algoritmo </a:t>
            </a:r>
            <a:r>
              <a:rPr lang="es-ES" smtClean="0">
                <a:latin typeface="Garamond" panose="02020404030301010803" pitchFamily="18" charset="0"/>
              </a:rPr>
              <a:t>puede </a:t>
            </a:r>
            <a:r>
              <a:rPr lang="es-ES" dirty="0">
                <a:latin typeface="Garamond" panose="02020404030301010803" pitchFamily="18" charset="0"/>
              </a:rPr>
              <a:t>"entender". </a:t>
            </a:r>
            <a:r>
              <a:rPr lang="es-ES" dirty="0" smtClean="0">
                <a:latin typeface="Garamond" panose="02020404030301010803" pitchFamily="18" charset="0"/>
              </a:rPr>
              <a:t>Dependen del objetivo </a:t>
            </a:r>
            <a:r>
              <a:rPr lang="es-ES" dirty="0" smtClean="0"/>
              <a:t>del </a:t>
            </a:r>
            <a:r>
              <a:rPr lang="es-ES" dirty="0" smtClean="0">
                <a:latin typeface="Garamond" panose="02020404030301010803" pitchFamily="18" charset="0"/>
              </a:rPr>
              <a:t>problema:</a:t>
            </a:r>
          </a:p>
          <a:p>
            <a:endParaRPr lang="es-ES" dirty="0">
              <a:latin typeface="Garamond" panose="02020404030301010803" pitchFamily="18" charset="0"/>
            </a:endParaRPr>
          </a:p>
          <a:p>
            <a:endParaRPr lang="es-ES" dirty="0" smtClean="0">
              <a:latin typeface="Garamond" panose="02020404030301010803" pitchFamily="18" charset="0"/>
            </a:endParaRPr>
          </a:p>
          <a:p>
            <a:endParaRPr lang="es-ES" dirty="0">
              <a:latin typeface="Garamond" panose="02020404030301010803" pitchFamily="18" charset="0"/>
            </a:endParaRPr>
          </a:p>
          <a:p>
            <a:endParaRPr lang="es-ES" dirty="0" smtClean="0">
              <a:latin typeface="Garamond" panose="02020404030301010803" pitchFamily="18" charset="0"/>
            </a:endParaRPr>
          </a:p>
          <a:p>
            <a:pPr marL="0" indent="0">
              <a:buNone/>
            </a:pPr>
            <a:r>
              <a:rPr lang="es-ES" dirty="0" smtClean="0">
                <a:latin typeface="Garamond" panose="02020404030301010803" pitchFamily="18" charset="0"/>
              </a:rPr>
              <a:t>Aquí se </a:t>
            </a:r>
            <a:r>
              <a:rPr lang="es-ES" dirty="0">
                <a:latin typeface="Garamond" panose="02020404030301010803" pitchFamily="18" charset="0"/>
              </a:rPr>
              <a:t>pone en juego el conocimiento experto del dominio y resulta ser un paso clave</a:t>
            </a:r>
            <a:r>
              <a:rPr lang="es-ES" dirty="0" smtClean="0">
                <a:latin typeface="Garamond" panose="02020404030301010803" pitchFamily="18" charset="0"/>
              </a:rPr>
              <a:t>.</a:t>
            </a:r>
            <a:r>
              <a:rPr lang="es-ES" dirty="0">
                <a:latin typeface="Garamond" panose="02020404030301010803" pitchFamily="18" charset="0"/>
              </a:rPr>
              <a:t>	</a:t>
            </a: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a 4"/>
          <p:cNvGraphicFramePr>
            <a:graphicFrameLocks noGrp="1"/>
          </p:cNvGraphicFramePr>
          <p:nvPr>
            <p:extLst>
              <p:ext uri="{D42A27DB-BD31-4B8C-83A1-F6EECF244321}">
                <p14:modId xmlns:p14="http://schemas.microsoft.com/office/powerpoint/2010/main" val="1590875891"/>
              </p:ext>
            </p:extLst>
          </p:nvPr>
        </p:nvGraphicFramePr>
        <p:xfrm>
          <a:off x="1311217" y="3362991"/>
          <a:ext cx="9514935" cy="1371600"/>
        </p:xfrm>
        <a:graphic>
          <a:graphicData uri="http://schemas.openxmlformats.org/drawingml/2006/table">
            <a:tbl>
              <a:tblPr firstRow="1" bandRow="1">
                <a:tableStyleId>{6E25E649-3F16-4E02-A733-19D2CDBF48F0}</a:tableStyleId>
              </a:tblPr>
              <a:tblGrid>
                <a:gridCol w="3171645">
                  <a:extLst>
                    <a:ext uri="{9D8B030D-6E8A-4147-A177-3AD203B41FA5}">
                      <a16:colId xmlns:a16="http://schemas.microsoft.com/office/drawing/2014/main" val="2264740536"/>
                    </a:ext>
                  </a:extLst>
                </a:gridCol>
                <a:gridCol w="3171645">
                  <a:extLst>
                    <a:ext uri="{9D8B030D-6E8A-4147-A177-3AD203B41FA5}">
                      <a16:colId xmlns:a16="http://schemas.microsoft.com/office/drawing/2014/main" val="3114717584"/>
                    </a:ext>
                  </a:extLst>
                </a:gridCol>
                <a:gridCol w="3171645">
                  <a:extLst>
                    <a:ext uri="{9D8B030D-6E8A-4147-A177-3AD203B41FA5}">
                      <a16:colId xmlns:a16="http://schemas.microsoft.com/office/drawing/2014/main" val="3139442153"/>
                    </a:ext>
                  </a:extLst>
                </a:gridCol>
              </a:tblGrid>
              <a:tr h="370840">
                <a:tc>
                  <a:txBody>
                    <a:bodyPr/>
                    <a:lstStyle/>
                    <a:p>
                      <a:pPr algn="ctr"/>
                      <a:r>
                        <a:rPr lang="es-ES" sz="2400" b="1" dirty="0" smtClean="0">
                          <a:latin typeface="Garamond" panose="02020404030301010803" pitchFamily="18" charset="0"/>
                        </a:rPr>
                        <a:t>Dato</a:t>
                      </a:r>
                      <a:endParaRPr lang="es-ES" sz="2400" b="1" dirty="0">
                        <a:latin typeface="Garamond" panose="02020404030301010803" pitchFamily="18" charset="0"/>
                      </a:endParaRPr>
                    </a:p>
                  </a:txBody>
                  <a:tcPr anchor="ctr"/>
                </a:tc>
                <a:tc>
                  <a:txBody>
                    <a:bodyPr/>
                    <a:lstStyle/>
                    <a:p>
                      <a:pPr algn="ctr"/>
                      <a:r>
                        <a:rPr lang="es-ES" sz="2400" b="1" dirty="0" smtClean="0">
                          <a:latin typeface="Garamond" panose="02020404030301010803" pitchFamily="18" charset="0"/>
                        </a:rPr>
                        <a:t>Problema</a:t>
                      </a:r>
                      <a:endParaRPr lang="es-ES" sz="2400" b="1" dirty="0">
                        <a:latin typeface="Garamond" panose="02020404030301010803" pitchFamily="18" charset="0"/>
                      </a:endParaRPr>
                    </a:p>
                  </a:txBody>
                  <a:tcPr anchor="ctr"/>
                </a:tc>
                <a:tc>
                  <a:txBody>
                    <a:bodyPr/>
                    <a:lstStyle/>
                    <a:p>
                      <a:pPr algn="ctr"/>
                      <a:r>
                        <a:rPr lang="es-ES" sz="2400" b="1" dirty="0" smtClean="0">
                          <a:latin typeface="Garamond" panose="02020404030301010803" pitchFamily="18" charset="0"/>
                          <a:cs typeface="Calibri" panose="020F0502020204030204" pitchFamily="34" charset="0"/>
                        </a:rPr>
                        <a:t>Características</a:t>
                      </a:r>
                      <a:endParaRPr lang="es-ES" sz="2400" b="1" dirty="0">
                        <a:latin typeface="Garamond" panose="02020404030301010803" pitchFamily="18" charset="0"/>
                        <a:cs typeface="Calibri" panose="020F0502020204030204" pitchFamily="34" charset="0"/>
                      </a:endParaRPr>
                    </a:p>
                  </a:txBody>
                  <a:tcPr anchor="ctr"/>
                </a:tc>
                <a:extLst>
                  <a:ext uri="{0D108BD9-81ED-4DB2-BD59-A6C34878D82A}">
                    <a16:rowId xmlns:a16="http://schemas.microsoft.com/office/drawing/2014/main" val="959187012"/>
                  </a:ext>
                </a:extLst>
              </a:tr>
              <a:tr h="370840">
                <a:tc>
                  <a:txBody>
                    <a:bodyPr/>
                    <a:lstStyle/>
                    <a:p>
                      <a:pPr algn="ctr"/>
                      <a:r>
                        <a:rPr lang="es-ES" sz="2400" dirty="0" smtClean="0">
                          <a:latin typeface="Garamond" panose="02020404030301010803" pitchFamily="18" charset="0"/>
                        </a:rPr>
                        <a:t>21 /Junio</a:t>
                      </a:r>
                      <a:r>
                        <a:rPr lang="es-ES" sz="2400" baseline="0" dirty="0" smtClean="0">
                          <a:latin typeface="Garamond" panose="02020404030301010803" pitchFamily="18" charset="0"/>
                        </a:rPr>
                        <a:t> </a:t>
                      </a:r>
                      <a:r>
                        <a:rPr lang="es-ES" sz="2400" dirty="0" smtClean="0">
                          <a:latin typeface="Garamond" panose="02020404030301010803" pitchFamily="18" charset="0"/>
                        </a:rPr>
                        <a:t>/ 2018  15:00</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Segmentar</a:t>
                      </a:r>
                      <a:r>
                        <a:rPr lang="es-ES" sz="2400" baseline="0" dirty="0" smtClean="0">
                          <a:latin typeface="Garamond" panose="02020404030301010803" pitchFamily="18" charset="0"/>
                        </a:rPr>
                        <a:t> Población</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Edad: 33 años</a:t>
                      </a:r>
                      <a:endParaRPr lang="es-ES" sz="2400" dirty="0">
                        <a:latin typeface="Garamond" panose="02020404030301010803" pitchFamily="18" charset="0"/>
                      </a:endParaRPr>
                    </a:p>
                  </a:txBody>
                  <a:tcPr anchor="ctr"/>
                </a:tc>
                <a:extLst>
                  <a:ext uri="{0D108BD9-81ED-4DB2-BD59-A6C34878D82A}">
                    <a16:rowId xmlns:a16="http://schemas.microsoft.com/office/drawing/2014/main" val="1335991348"/>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2400" dirty="0" smtClean="0">
                          <a:latin typeface="Garamond" panose="02020404030301010803" pitchFamily="18" charset="0"/>
                        </a:rPr>
                        <a:t>21 /Junio</a:t>
                      </a:r>
                      <a:r>
                        <a:rPr lang="es-ES" sz="2400" baseline="0" dirty="0" smtClean="0">
                          <a:latin typeface="Garamond" panose="02020404030301010803" pitchFamily="18" charset="0"/>
                        </a:rPr>
                        <a:t> </a:t>
                      </a:r>
                      <a:r>
                        <a:rPr lang="es-ES" sz="2400" dirty="0" smtClean="0">
                          <a:latin typeface="Garamond" panose="02020404030301010803" pitchFamily="18" charset="0"/>
                        </a:rPr>
                        <a:t>/ 2018  15:00</a:t>
                      </a:r>
                    </a:p>
                  </a:txBody>
                  <a:tcPr anchor="ctr"/>
                </a:tc>
                <a:tc>
                  <a:txBody>
                    <a:bodyPr/>
                    <a:lstStyle/>
                    <a:p>
                      <a:pPr algn="ctr"/>
                      <a:r>
                        <a:rPr lang="es-ES" sz="2400" dirty="0" smtClean="0">
                          <a:latin typeface="Garamond" panose="02020404030301010803" pitchFamily="18" charset="0"/>
                        </a:rPr>
                        <a:t>Control automático luz</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Día: Sí</a:t>
                      </a:r>
                      <a:endParaRPr lang="es-ES" sz="2400" dirty="0">
                        <a:latin typeface="Garamond" panose="02020404030301010803" pitchFamily="18" charset="0"/>
                      </a:endParaRPr>
                    </a:p>
                  </a:txBody>
                  <a:tcPr anchor="ctr"/>
                </a:tc>
                <a:extLst>
                  <a:ext uri="{0D108BD9-81ED-4DB2-BD59-A6C34878D82A}">
                    <a16:rowId xmlns:a16="http://schemas.microsoft.com/office/drawing/2014/main" val="2586542461"/>
                  </a:ext>
                </a:extLst>
              </a:tr>
            </a:tbl>
          </a:graphicData>
        </a:graphic>
      </p:graphicFrame>
    </p:spTree>
    <p:extLst>
      <p:ext uri="{BB962C8B-B14F-4D97-AF65-F5344CB8AC3E}">
        <p14:creationId xmlns:p14="http://schemas.microsoft.com/office/powerpoint/2010/main" val="16569307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678693"/>
          </a:xfrm>
        </p:spPr>
        <p:txBody>
          <a:bodyPr>
            <a:normAutofit/>
          </a:bodyPr>
          <a:lstStyle/>
          <a:p>
            <a:r>
              <a:rPr lang="es-ES" b="1" dirty="0">
                <a:latin typeface="Garamond" panose="02020404030301010803" pitchFamily="18" charset="0"/>
              </a:rPr>
              <a:t>Transformación: </a:t>
            </a:r>
            <a:r>
              <a:rPr lang="es-ES" dirty="0">
                <a:latin typeface="Garamond" panose="02020404030301010803" pitchFamily="18" charset="0"/>
              </a:rPr>
              <a:t>Transformar una </a:t>
            </a:r>
            <a:r>
              <a:rPr lang="es-ES" dirty="0" smtClean="0">
                <a:latin typeface="Garamond" panose="02020404030301010803" pitchFamily="18" charset="0"/>
              </a:rPr>
              <a:t>característica </a:t>
            </a:r>
            <a:r>
              <a:rPr lang="es-ES" dirty="0">
                <a:latin typeface="Garamond" panose="02020404030301010803" pitchFamily="18" charset="0"/>
              </a:rPr>
              <a:t>en una nueva por medio de una función específica. </a:t>
            </a:r>
            <a:endParaRPr lang="es-ES" dirty="0" smtClean="0">
              <a:latin typeface="Garamond" panose="02020404030301010803" pitchFamily="18" charset="0"/>
            </a:endParaRPr>
          </a:p>
          <a:p>
            <a:endParaRPr lang="es-ES" dirty="0">
              <a:latin typeface="Garamond" panose="02020404030301010803" pitchFamily="18" charset="0"/>
            </a:endParaRPr>
          </a:p>
          <a:p>
            <a:pPr marL="0" indent="0">
              <a:buNone/>
            </a:pPr>
            <a:r>
              <a:rPr lang="es-ES" dirty="0" smtClean="0">
                <a:latin typeface="Garamond" panose="02020404030301010803" pitchFamily="18" charset="0"/>
              </a:rPr>
              <a:t>Por </a:t>
            </a:r>
            <a:r>
              <a:rPr lang="es-ES" dirty="0">
                <a:latin typeface="Garamond" panose="02020404030301010803" pitchFamily="18" charset="0"/>
              </a:rPr>
              <a:t>ejemplo, escalado/</a:t>
            </a:r>
            <a:r>
              <a:rPr lang="es-ES" dirty="0" err="1">
                <a:latin typeface="Garamond" panose="02020404030301010803" pitchFamily="18" charset="0"/>
              </a:rPr>
              <a:t>renormalización</a:t>
            </a:r>
            <a:r>
              <a:rPr lang="es-ES" dirty="0">
                <a:latin typeface="Garamond" panose="02020404030301010803" pitchFamily="18" charset="0"/>
              </a:rPr>
              <a:t>, o la transformación </a:t>
            </a:r>
            <a:r>
              <a:rPr lang="es-ES" dirty="0" smtClean="0">
                <a:latin typeface="Garamond" panose="02020404030301010803" pitchFamily="18" charset="0"/>
              </a:rPr>
              <a:t>log/</a:t>
            </a:r>
            <a:r>
              <a:rPr lang="es-ES" dirty="0" err="1" smtClean="0">
                <a:latin typeface="Garamond" panose="02020404030301010803" pitchFamily="18" charset="0"/>
              </a:rPr>
              <a:t>exp</a:t>
            </a:r>
            <a:r>
              <a:rPr lang="es-ES" dirty="0" smtClean="0">
                <a:latin typeface="Garamond" panose="02020404030301010803" pitchFamily="18" charset="0"/>
              </a:rPr>
              <a:t>.</a:t>
            </a:r>
            <a:endParaRPr lang="es-ES" dirty="0">
              <a:latin typeface="Garamond" panose="02020404030301010803" pitchFamily="18" charset="0"/>
            </a:endParaRPr>
          </a:p>
          <a:p>
            <a:pPr marL="0" indent="0">
              <a:buNone/>
            </a:pPr>
            <a:endParaRPr lang="es-ES" dirty="0" smtClean="0">
              <a:latin typeface="Garamond" panose="02020404030301010803" pitchFamily="18" charset="0"/>
            </a:endParaRP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stretch>
            <a:fillRect/>
          </a:stretch>
        </p:blipFill>
        <p:spPr>
          <a:xfrm>
            <a:off x="3200403" y="4298470"/>
            <a:ext cx="7239000" cy="1771650"/>
          </a:xfrm>
          <a:prstGeom prst="rect">
            <a:avLst/>
          </a:prstGeom>
        </p:spPr>
      </p:pic>
    </p:spTree>
    <p:extLst>
      <p:ext uri="{BB962C8B-B14F-4D97-AF65-F5344CB8AC3E}">
        <p14:creationId xmlns:p14="http://schemas.microsoft.com/office/powerpoint/2010/main" val="10743943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678693"/>
          </a:xfrm>
        </p:spPr>
        <p:txBody>
          <a:bodyPr>
            <a:normAutofit/>
          </a:bodyPr>
          <a:lstStyle/>
          <a:p>
            <a:r>
              <a:rPr lang="es-ES" b="1" dirty="0">
                <a:latin typeface="Garamond" panose="02020404030301010803" pitchFamily="18" charset="0"/>
              </a:rPr>
              <a:t>Reducción de </a:t>
            </a:r>
            <a:r>
              <a:rPr lang="es-ES" b="1" dirty="0" err="1">
                <a:latin typeface="Garamond" panose="02020404030301010803" pitchFamily="18" charset="0"/>
              </a:rPr>
              <a:t>dimensionalidad</a:t>
            </a:r>
            <a:r>
              <a:rPr lang="es-ES" b="1" dirty="0">
                <a:latin typeface="Garamond" panose="02020404030301010803" pitchFamily="18" charset="0"/>
              </a:rPr>
              <a:t>: </a:t>
            </a:r>
            <a:r>
              <a:rPr lang="es-ES" dirty="0">
                <a:latin typeface="Garamond" panose="02020404030301010803" pitchFamily="18" charset="0"/>
              </a:rPr>
              <a:t>es el proceso de reducir el número de características que se usan para construir el modelo, con el fin de mantener aquellas que sean relevantes. </a:t>
            </a:r>
            <a:endParaRPr lang="es-ES" dirty="0" smtClean="0">
              <a:latin typeface="Garamond" panose="02020404030301010803" pitchFamily="18" charset="0"/>
            </a:endParaRPr>
          </a:p>
          <a:p>
            <a:endParaRPr lang="es-ES" dirty="0">
              <a:latin typeface="Garamond" panose="02020404030301010803" pitchFamily="18" charset="0"/>
            </a:endParaRPr>
          </a:p>
          <a:p>
            <a:pPr marL="0" indent="0">
              <a:buNone/>
            </a:pPr>
            <a:r>
              <a:rPr lang="es-ES" dirty="0" smtClean="0">
                <a:latin typeface="Garamond" panose="02020404030301010803" pitchFamily="18" charset="0"/>
              </a:rPr>
              <a:t>Los </a:t>
            </a:r>
            <a:r>
              <a:rPr lang="es-ES" dirty="0">
                <a:latin typeface="Garamond" panose="02020404030301010803" pitchFamily="18" charset="0"/>
              </a:rPr>
              <a:t>beneficios que produce son: </a:t>
            </a:r>
            <a:endParaRPr lang="es-ES" dirty="0" smtClean="0">
              <a:latin typeface="Garamond" panose="02020404030301010803" pitchFamily="18" charset="0"/>
            </a:endParaRPr>
          </a:p>
          <a:p>
            <a:pPr lvl="1"/>
            <a:r>
              <a:rPr lang="es-ES" dirty="0">
                <a:latin typeface="Garamond" panose="02020404030301010803" pitchFamily="18" charset="0"/>
              </a:rPr>
              <a:t>A</a:t>
            </a:r>
            <a:r>
              <a:rPr lang="es-ES" dirty="0" smtClean="0">
                <a:latin typeface="Garamond" panose="02020404030301010803" pitchFamily="18" charset="0"/>
              </a:rPr>
              <a:t>celeración </a:t>
            </a:r>
            <a:r>
              <a:rPr lang="es-ES" dirty="0">
                <a:latin typeface="Garamond" panose="02020404030301010803" pitchFamily="18" charset="0"/>
              </a:rPr>
              <a:t>de la </a:t>
            </a:r>
            <a:r>
              <a:rPr lang="es-ES" dirty="0" smtClean="0">
                <a:latin typeface="Garamond" panose="02020404030301010803" pitchFamily="18" charset="0"/>
              </a:rPr>
              <a:t>computación</a:t>
            </a:r>
          </a:p>
          <a:p>
            <a:pPr lvl="1"/>
            <a:r>
              <a:rPr lang="es-ES" dirty="0" smtClean="0">
                <a:latin typeface="Garamond" panose="02020404030301010803" pitchFamily="18" charset="0"/>
              </a:rPr>
              <a:t>Menor </a:t>
            </a:r>
            <a:r>
              <a:rPr lang="es-ES" dirty="0">
                <a:latin typeface="Garamond" panose="02020404030301010803" pitchFamily="18" charset="0"/>
              </a:rPr>
              <a:t>espacio de </a:t>
            </a:r>
            <a:r>
              <a:rPr lang="es-ES" dirty="0" smtClean="0">
                <a:latin typeface="Garamond" panose="02020404030301010803" pitchFamily="18" charset="0"/>
              </a:rPr>
              <a:t>almacenamiento</a:t>
            </a:r>
          </a:p>
          <a:p>
            <a:pPr lvl="1"/>
            <a:r>
              <a:rPr lang="es-ES" dirty="0" smtClean="0">
                <a:latin typeface="Garamond" panose="02020404030301010803" pitchFamily="18" charset="0"/>
              </a:rPr>
              <a:t>Mejora </a:t>
            </a:r>
            <a:r>
              <a:rPr lang="es-ES" dirty="0">
                <a:latin typeface="Garamond" panose="02020404030301010803" pitchFamily="18" charset="0"/>
              </a:rPr>
              <a:t>en el </a:t>
            </a:r>
            <a:r>
              <a:rPr lang="es-ES" dirty="0" smtClean="0">
                <a:latin typeface="Garamond" panose="02020404030301010803" pitchFamily="18" charset="0"/>
              </a:rPr>
              <a:t>rendimiento</a:t>
            </a:r>
          </a:p>
          <a:p>
            <a:pPr lvl="1"/>
            <a:r>
              <a:rPr lang="es-ES" dirty="0" smtClean="0">
                <a:latin typeface="Garamond" panose="02020404030301010803" pitchFamily="18" charset="0"/>
              </a:rPr>
              <a:t>Mejora </a:t>
            </a:r>
            <a:r>
              <a:rPr lang="es-ES" dirty="0">
                <a:latin typeface="Garamond" panose="02020404030301010803" pitchFamily="18" charset="0"/>
              </a:rPr>
              <a:t>en la visualización (cuando se pasan a 2D/3D</a:t>
            </a:r>
            <a:r>
              <a:rPr lang="es-ES" dirty="0" smtClean="0">
                <a:latin typeface="Garamond" panose="02020404030301010803" pitchFamily="18" charset="0"/>
              </a:rPr>
              <a:t>)</a:t>
            </a:r>
          </a:p>
          <a:p>
            <a:pPr lvl="1"/>
            <a:r>
              <a:rPr lang="es-ES" dirty="0" smtClean="0">
                <a:latin typeface="Garamond" panose="02020404030301010803" pitchFamily="18" charset="0"/>
              </a:rPr>
              <a:t>Mayor </a:t>
            </a:r>
            <a:r>
              <a:rPr lang="es-ES" dirty="0">
                <a:latin typeface="Garamond" panose="02020404030301010803" pitchFamily="18" charset="0"/>
              </a:rPr>
              <a:t>capacidad </a:t>
            </a:r>
            <a:r>
              <a:rPr lang="es-ES" dirty="0" smtClean="0">
                <a:latin typeface="Garamond" panose="02020404030301010803" pitchFamily="18" charset="0"/>
              </a:rPr>
              <a:t>explicativa</a:t>
            </a:r>
          </a:p>
          <a:p>
            <a:pPr lvl="1"/>
            <a:r>
              <a:rPr lang="es-ES" dirty="0" smtClean="0">
                <a:latin typeface="Garamond" panose="02020404030301010803" pitchFamily="18" charset="0"/>
              </a:rPr>
              <a:t>...</a:t>
            </a: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clrChange>
              <a:clrFrom>
                <a:srgbClr val="FFFFFF"/>
              </a:clrFrom>
              <a:clrTo>
                <a:srgbClr val="FFFFFF">
                  <a:alpha val="0"/>
                </a:srgbClr>
              </a:clrTo>
            </a:clrChange>
          </a:blip>
          <a:stretch>
            <a:fillRect/>
          </a:stretch>
        </p:blipFill>
        <p:spPr>
          <a:xfrm>
            <a:off x="6107852" y="2984740"/>
            <a:ext cx="6004085" cy="2906472"/>
          </a:xfrm>
          <a:prstGeom prst="rect">
            <a:avLst/>
          </a:prstGeom>
        </p:spPr>
      </p:pic>
    </p:spTree>
    <p:extLst>
      <p:ext uri="{BB962C8B-B14F-4D97-AF65-F5344CB8AC3E}">
        <p14:creationId xmlns:p14="http://schemas.microsoft.com/office/powerpoint/2010/main" val="4837839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655608" y="1613140"/>
            <a:ext cx="11067690" cy="5055079"/>
          </a:xfrm>
        </p:spPr>
        <p:txBody>
          <a:bodyPr>
            <a:normAutofit fontScale="92500" lnSpcReduction="10000"/>
          </a:bodyPr>
          <a:lstStyle/>
          <a:p>
            <a:r>
              <a:rPr lang="es-ES" b="1" dirty="0">
                <a:latin typeface="Garamond" panose="02020404030301010803" pitchFamily="18" charset="0"/>
              </a:rPr>
              <a:t>Selección de C</a:t>
            </a:r>
            <a:r>
              <a:rPr lang="es-ES" b="1" dirty="0" smtClean="0">
                <a:latin typeface="Garamond" panose="02020404030301010803" pitchFamily="18" charset="0"/>
              </a:rPr>
              <a:t>aracterísticas</a:t>
            </a:r>
            <a:r>
              <a:rPr lang="es-ES" dirty="0" smtClean="0">
                <a:latin typeface="Garamond" panose="02020404030301010803" pitchFamily="18" charset="0"/>
              </a:rPr>
              <a:t>: </a:t>
            </a:r>
            <a:r>
              <a:rPr lang="es-ES" dirty="0">
                <a:latin typeface="Garamond" panose="02020404030301010803" pitchFamily="18" charset="0"/>
              </a:rPr>
              <a:t>selecciona las más relevantes entre las existentes (eliminando las no relevantes por algún motivo). Métodos:</a:t>
            </a:r>
          </a:p>
          <a:p>
            <a:pPr lvl="1"/>
            <a:r>
              <a:rPr lang="es-ES" sz="2600" b="1" dirty="0" smtClean="0">
                <a:latin typeface="Garamond" panose="02020404030301010803" pitchFamily="18" charset="0"/>
              </a:rPr>
              <a:t>Eliminación </a:t>
            </a:r>
            <a:r>
              <a:rPr lang="es-ES" sz="2600" b="1" dirty="0">
                <a:latin typeface="Garamond" panose="02020404030301010803" pitchFamily="18" charset="0"/>
              </a:rPr>
              <a:t>Recursiva</a:t>
            </a:r>
            <a:r>
              <a:rPr lang="es-ES" sz="2600" dirty="0">
                <a:latin typeface="Garamond" panose="02020404030301010803" pitchFamily="18" charset="0"/>
              </a:rPr>
              <a:t>: (eliminar características no informativas) Eliminamos una </a:t>
            </a:r>
            <a:r>
              <a:rPr lang="es-ES" sz="2600" dirty="0" smtClean="0">
                <a:latin typeface="Garamond" panose="02020404030301010803" pitchFamily="18" charset="0"/>
              </a:rPr>
              <a:t>característica </a:t>
            </a:r>
            <a:r>
              <a:rPr lang="es-ES" sz="2600" dirty="0">
                <a:latin typeface="Garamond" panose="02020404030301010803" pitchFamily="18" charset="0"/>
              </a:rPr>
              <a:t>simple por turnos. Se ejecuta el modelo en cada caso y se anota el impacto de esa eliminación sobre el rendimiento del modelo. A menor impacto, menos informativa la </a:t>
            </a:r>
            <a:r>
              <a:rPr lang="es-ES" sz="2600" dirty="0" smtClean="0">
                <a:latin typeface="Garamond" panose="02020404030301010803" pitchFamily="18" charset="0"/>
              </a:rPr>
              <a:t>característica </a:t>
            </a:r>
            <a:r>
              <a:rPr lang="es-ES" sz="2600" dirty="0">
                <a:latin typeface="Garamond" panose="02020404030301010803" pitchFamily="18" charset="0"/>
              </a:rPr>
              <a:t>eliminada, y viceversa.</a:t>
            </a:r>
          </a:p>
          <a:p>
            <a:pPr lvl="1"/>
            <a:r>
              <a:rPr lang="es-ES" sz="2600" b="1" dirty="0" smtClean="0">
                <a:latin typeface="Garamond" panose="02020404030301010803" pitchFamily="18" charset="0"/>
              </a:rPr>
              <a:t>Filtro </a:t>
            </a:r>
            <a:r>
              <a:rPr lang="es-ES" sz="2600" b="1" dirty="0">
                <a:latin typeface="Garamond" panose="02020404030301010803" pitchFamily="18" charset="0"/>
              </a:rPr>
              <a:t>de umbral de varianza</a:t>
            </a:r>
            <a:r>
              <a:rPr lang="es-ES" sz="2600" dirty="0">
                <a:latin typeface="Garamond" panose="02020404030301010803" pitchFamily="18" charset="0"/>
              </a:rPr>
              <a:t>: (eliminar características no discriminativas) Eliminamos cualquier </a:t>
            </a:r>
            <a:r>
              <a:rPr lang="es-ES" sz="2600" dirty="0" smtClean="0">
                <a:latin typeface="Garamond" panose="02020404030301010803" pitchFamily="18" charset="0"/>
              </a:rPr>
              <a:t>característica </a:t>
            </a:r>
            <a:r>
              <a:rPr lang="es-ES" sz="2600" dirty="0">
                <a:latin typeface="Garamond" panose="02020404030301010803" pitchFamily="18" charset="0"/>
              </a:rPr>
              <a:t>cuyos valores son cercanos en todos </a:t>
            </a:r>
            <a:r>
              <a:rPr lang="es-ES" sz="2600" dirty="0" smtClean="0">
                <a:latin typeface="Garamond" panose="02020404030301010803" pitchFamily="18" charset="0"/>
              </a:rPr>
              <a:t>los </a:t>
            </a:r>
            <a:r>
              <a:rPr lang="es-ES" sz="2600" dirty="0">
                <a:latin typeface="Garamond" panose="02020404030301010803" pitchFamily="18" charset="0"/>
              </a:rPr>
              <a:t>datos de entrenamiento (baja varianza), ya que no permite diferenciar entre los ejemplos.</a:t>
            </a:r>
          </a:p>
          <a:p>
            <a:pPr lvl="1"/>
            <a:r>
              <a:rPr lang="es-ES" sz="2600" b="1" dirty="0" smtClean="0">
                <a:latin typeface="Garamond" panose="02020404030301010803" pitchFamily="18" charset="0"/>
              </a:rPr>
              <a:t>Filtro </a:t>
            </a:r>
            <a:r>
              <a:rPr lang="es-ES" sz="2600" b="1" dirty="0">
                <a:latin typeface="Garamond" panose="02020404030301010803" pitchFamily="18" charset="0"/>
              </a:rPr>
              <a:t>de alta correlación</a:t>
            </a:r>
            <a:r>
              <a:rPr lang="es-ES" sz="2600" dirty="0">
                <a:latin typeface="Garamond" panose="02020404030301010803" pitchFamily="18" charset="0"/>
              </a:rPr>
              <a:t>: (eliminar características redundantes) </a:t>
            </a:r>
            <a:r>
              <a:rPr lang="es-ES" sz="2600" dirty="0" smtClean="0">
                <a:latin typeface="Garamond" panose="02020404030301010803" pitchFamily="18" charset="0"/>
              </a:rPr>
              <a:t>Elimina </a:t>
            </a:r>
            <a:r>
              <a:rPr lang="es-ES" sz="2600" dirty="0">
                <a:latin typeface="Garamond" panose="02020404030301010803" pitchFamily="18" charset="0"/>
              </a:rPr>
              <a:t>características </a:t>
            </a:r>
            <a:r>
              <a:rPr lang="es-ES" sz="2600" dirty="0" smtClean="0">
                <a:latin typeface="Garamond" panose="02020404030301010803" pitchFamily="18" charset="0"/>
              </a:rPr>
              <a:t>que </a:t>
            </a:r>
            <a:r>
              <a:rPr lang="es-ES" sz="2600" dirty="0">
                <a:latin typeface="Garamond" panose="02020404030301010803" pitchFamily="18" charset="0"/>
              </a:rPr>
              <a:t>son muy similares o están muy correlacionadas con otras características. El modelo no extraerá información adicional de dos informaciones tan relacionadas. Por ejemplo, usando la matriz de coeficientes de correlación de Pearson.</a:t>
            </a:r>
          </a:p>
          <a:p>
            <a:pPr marL="0" indent="0">
              <a:buNone/>
            </a:pPr>
            <a:r>
              <a:rPr lang="es-ES" dirty="0" smtClean="0">
                <a:latin typeface="Garamond" panose="02020404030301010803" pitchFamily="18" charset="0"/>
              </a:rPr>
              <a:t>Identificar </a:t>
            </a:r>
            <a:r>
              <a:rPr lang="es-ES" dirty="0">
                <a:latin typeface="Garamond" panose="02020404030301010803" pitchFamily="18" charset="0"/>
              </a:rPr>
              <a:t>las características más relevantes ayudará a obtener una mejor comprensión de las causas del fenómeno  que se intenta predecir.</a:t>
            </a:r>
            <a:endParaRPr lang="es-ES" dirty="0" smtClean="0">
              <a:latin typeface="Garamond" panose="02020404030301010803" pitchFamily="18" charset="0"/>
            </a:endParaRPr>
          </a:p>
        </p:txBody>
      </p:sp>
      <p:pic>
        <p:nvPicPr>
          <p:cNvPr id="3074" name="Picture 2" descr="Imagen relacionada"/>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726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5"/>
            <a:ext cx="10738449" cy="753674"/>
          </a:xfrm>
        </p:spPr>
        <p:txBody>
          <a:bodyPr>
            <a:normAutofit fontScale="92500" lnSpcReduction="10000"/>
          </a:bodyPr>
          <a:lstStyle/>
          <a:p>
            <a:r>
              <a:rPr lang="es-ES" b="1" dirty="0">
                <a:latin typeface="Garamond" panose="02020404030301010803" pitchFamily="18" charset="0"/>
              </a:rPr>
              <a:t>Selección de </a:t>
            </a:r>
            <a:r>
              <a:rPr lang="es-ES" b="1" dirty="0" smtClean="0">
                <a:latin typeface="Garamond" panose="02020404030301010803" pitchFamily="18" charset="0"/>
              </a:rPr>
              <a:t>Características</a:t>
            </a:r>
            <a:r>
              <a:rPr lang="es-ES" dirty="0" smtClean="0">
                <a:latin typeface="Garamond" panose="02020404030301010803" pitchFamily="18" charset="0"/>
              </a:rPr>
              <a:t>: </a:t>
            </a:r>
            <a:r>
              <a:rPr lang="es-ES" dirty="0">
                <a:latin typeface="Garamond" panose="02020404030301010803" pitchFamily="18" charset="0"/>
              </a:rPr>
              <a:t>selecciona las más relevantes entre las existentes (eliminando las no relevantes por algún motivo</a:t>
            </a:r>
            <a:r>
              <a:rPr lang="es-ES" dirty="0" smtClean="0">
                <a:latin typeface="Garamond" panose="02020404030301010803" pitchFamily="18" charset="0"/>
              </a:rPr>
              <a:t>).</a:t>
            </a:r>
            <a:endParaRPr lang="es-ES" dirty="0">
              <a:latin typeface="Garamond" panose="02020404030301010803" pitchFamily="18" charset="0"/>
            </a:endParaRP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stretch>
            <a:fillRect/>
          </a:stretch>
        </p:blipFill>
        <p:spPr>
          <a:xfrm>
            <a:off x="1252537" y="3186831"/>
            <a:ext cx="9686925" cy="1933575"/>
          </a:xfrm>
          <a:prstGeom prst="rect">
            <a:avLst/>
          </a:prstGeom>
        </p:spPr>
      </p:pic>
    </p:spTree>
    <p:extLst>
      <p:ext uri="{BB962C8B-B14F-4D97-AF65-F5344CB8AC3E}">
        <p14:creationId xmlns:p14="http://schemas.microsoft.com/office/powerpoint/2010/main" val="36104728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592429"/>
          </a:xfrm>
        </p:spPr>
        <p:txBody>
          <a:bodyPr>
            <a:normAutofit/>
          </a:bodyPr>
          <a:lstStyle/>
          <a:p>
            <a:r>
              <a:rPr lang="es-ES" sz="3200" b="1" dirty="0">
                <a:latin typeface="Garamond" panose="02020404030301010803" pitchFamily="18" charset="0"/>
              </a:rPr>
              <a:t>Extracción de </a:t>
            </a:r>
            <a:r>
              <a:rPr lang="es-ES" sz="3200" b="1" dirty="0" smtClean="0">
                <a:latin typeface="Garamond" panose="02020404030301010803" pitchFamily="18" charset="0"/>
              </a:rPr>
              <a:t>Características:</a:t>
            </a:r>
            <a:r>
              <a:rPr lang="es-ES" sz="3200" dirty="0" smtClean="0">
                <a:latin typeface="Garamond" panose="02020404030301010803" pitchFamily="18" charset="0"/>
              </a:rPr>
              <a:t> </a:t>
            </a:r>
            <a:r>
              <a:rPr lang="es-ES" sz="3200" dirty="0">
                <a:latin typeface="Garamond" panose="02020404030301010803" pitchFamily="18" charset="0"/>
              </a:rPr>
              <a:t>Comienza con un conjunto de datos medibles y construye automáticamente características derivadas que son más relevantes</a:t>
            </a:r>
            <a:r>
              <a:rPr lang="es-ES" sz="3200" dirty="0" smtClean="0">
                <a:latin typeface="Garamond" panose="02020404030301010803" pitchFamily="18" charset="0"/>
              </a:rPr>
              <a:t>.</a:t>
            </a:r>
          </a:p>
          <a:p>
            <a:pPr marL="0" indent="0">
              <a:buNone/>
            </a:pPr>
            <a:endParaRPr lang="es-ES" sz="3200" dirty="0">
              <a:latin typeface="Garamond" panose="02020404030301010803" pitchFamily="18" charset="0"/>
            </a:endParaRPr>
          </a:p>
          <a:p>
            <a:pPr marL="457200" lvl="1" indent="0">
              <a:buNone/>
            </a:pPr>
            <a:r>
              <a:rPr lang="es-ES" sz="2800" b="1" dirty="0" smtClean="0">
                <a:latin typeface="Garamond" panose="02020404030301010803" pitchFamily="18" charset="0"/>
              </a:rPr>
              <a:t>A </a:t>
            </a:r>
            <a:r>
              <a:rPr lang="es-ES" sz="2800" b="1" dirty="0">
                <a:latin typeface="Garamond" panose="02020404030301010803" pitchFamily="18" charset="0"/>
              </a:rPr>
              <a:t>favor</a:t>
            </a:r>
            <a:r>
              <a:rPr lang="es-ES" sz="2800" dirty="0">
                <a:latin typeface="Garamond" panose="02020404030301010803" pitchFamily="18" charset="0"/>
              </a:rPr>
              <a:t>: Proporciona una reducción de </a:t>
            </a:r>
            <a:r>
              <a:rPr lang="es-ES" sz="2800" dirty="0" err="1">
                <a:latin typeface="Garamond" panose="02020404030301010803" pitchFamily="18" charset="0"/>
              </a:rPr>
              <a:t>dimensionalidad</a:t>
            </a:r>
            <a:r>
              <a:rPr lang="es-ES" sz="2800" dirty="0">
                <a:latin typeface="Garamond" panose="02020404030301010803" pitchFamily="18" charset="0"/>
              </a:rPr>
              <a:t> de forma automática que es eficiente y fácil de implementar.</a:t>
            </a:r>
          </a:p>
          <a:p>
            <a:pPr marL="457200" lvl="1" indent="0">
              <a:buNone/>
            </a:pPr>
            <a:r>
              <a:rPr lang="es-ES" sz="2800" b="1" dirty="0" smtClean="0">
                <a:latin typeface="Garamond" panose="02020404030301010803" pitchFamily="18" charset="0"/>
              </a:rPr>
              <a:t>En </a:t>
            </a:r>
            <a:r>
              <a:rPr lang="es-ES" sz="2800" b="1" dirty="0">
                <a:latin typeface="Garamond" panose="02020404030301010803" pitchFamily="18" charset="0"/>
              </a:rPr>
              <a:t>contra</a:t>
            </a:r>
            <a:r>
              <a:rPr lang="es-ES" sz="2800" dirty="0">
                <a:latin typeface="Garamond" panose="02020404030301010803" pitchFamily="18" charset="0"/>
              </a:rPr>
              <a:t>: Las nuevas características dadas por los algoritmos son difíciles de implementar (no como en el caso </a:t>
            </a:r>
            <a:r>
              <a:rPr lang="es-ES" sz="2800" dirty="0" smtClean="0">
                <a:latin typeface="Garamond" panose="02020404030301010803" pitchFamily="18" charset="0"/>
              </a:rPr>
              <a:t>anterior).</a:t>
            </a:r>
            <a:endParaRPr lang="es-ES" sz="2800" dirty="0">
              <a:latin typeface="Garamond" panose="02020404030301010803" pitchFamily="18" charset="0"/>
            </a:endParaRP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51535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latin typeface="Garamond" pitchFamily="18" charset="0"/>
              </a:rPr>
              <a:t>Objetivos de la creación </a:t>
            </a:r>
            <a:r>
              <a:rPr lang="es-ES" smtClean="0">
                <a:latin typeface="Garamond" pitchFamily="18" charset="0"/>
              </a:rPr>
              <a:t>de modelos ML</a:t>
            </a:r>
            <a:endParaRPr lang="es-ES" dirty="0">
              <a:latin typeface="Garamond" pitchFamily="18" charset="0"/>
            </a:endParaRPr>
          </a:p>
        </p:txBody>
      </p:sp>
      <p:sp>
        <p:nvSpPr>
          <p:cNvPr id="3" name="Marcador de contenido 2"/>
          <p:cNvSpPr>
            <a:spLocks noGrp="1"/>
          </p:cNvSpPr>
          <p:nvPr>
            <p:ph idx="1"/>
          </p:nvPr>
        </p:nvSpPr>
        <p:spPr>
          <a:xfrm>
            <a:off x="838200" y="1825625"/>
            <a:ext cx="10515600" cy="1857854"/>
          </a:xfrm>
        </p:spPr>
        <p:txBody>
          <a:bodyPr/>
          <a:lstStyle/>
          <a:p>
            <a:r>
              <a:rPr lang="es-ES" dirty="0" smtClean="0">
                <a:latin typeface="Garamond" pitchFamily="18" charset="0"/>
              </a:rPr>
              <a:t>Determinar la </a:t>
            </a:r>
            <a:r>
              <a:rPr lang="es-ES" b="1" dirty="0" smtClean="0">
                <a:latin typeface="Garamond" pitchFamily="18" charset="0"/>
              </a:rPr>
              <a:t>estructura óptima</a:t>
            </a:r>
            <a:r>
              <a:rPr lang="es-ES" dirty="0" smtClean="0">
                <a:latin typeface="Garamond" pitchFamily="18" charset="0"/>
              </a:rPr>
              <a:t> en un conjunto de datos para conseguir realizar una </a:t>
            </a:r>
            <a:r>
              <a:rPr lang="es-ES" b="1" dirty="0" smtClean="0">
                <a:latin typeface="Garamond" pitchFamily="18" charset="0"/>
              </a:rPr>
              <a:t>tarea concreta</a:t>
            </a:r>
            <a:r>
              <a:rPr lang="es-ES" dirty="0" smtClean="0">
                <a:latin typeface="Garamond" pitchFamily="18" charset="0"/>
              </a:rPr>
              <a:t>.</a:t>
            </a:r>
          </a:p>
          <a:p>
            <a:r>
              <a:rPr lang="es-ES" dirty="0" smtClean="0">
                <a:latin typeface="Garamond" pitchFamily="18" charset="0"/>
              </a:rPr>
              <a:t>Se obtiene aplicando </a:t>
            </a:r>
            <a:r>
              <a:rPr lang="es-ES" b="1" dirty="0" smtClean="0">
                <a:latin typeface="Garamond" pitchFamily="18" charset="0"/>
              </a:rPr>
              <a:t>algoritmos de aprendizaje</a:t>
            </a:r>
            <a:r>
              <a:rPr lang="es-ES" dirty="0" smtClean="0">
                <a:latin typeface="Garamond" pitchFamily="18" charset="0"/>
              </a:rPr>
              <a:t> sobre conjuntos de </a:t>
            </a:r>
            <a:r>
              <a:rPr lang="es-ES" b="1" dirty="0" smtClean="0">
                <a:latin typeface="Garamond" pitchFamily="18" charset="0"/>
              </a:rPr>
              <a:t>datos de entrenamiento</a:t>
            </a:r>
            <a:r>
              <a:rPr lang="es-ES" dirty="0" smtClean="0">
                <a:latin typeface="Garamond" pitchFamily="18" charset="0"/>
              </a:rPr>
              <a:t>.</a:t>
            </a:r>
            <a:endParaRPr lang="es-ES" dirty="0">
              <a:latin typeface="Garamond" pitchFamily="18" charset="0"/>
            </a:endParaRPr>
          </a:p>
        </p:txBody>
      </p:sp>
      <p:grpSp>
        <p:nvGrpSpPr>
          <p:cNvPr id="8" name="7 Grupo"/>
          <p:cNvGrpSpPr/>
          <p:nvPr/>
        </p:nvGrpSpPr>
        <p:grpSpPr>
          <a:xfrm>
            <a:off x="751113" y="3851073"/>
            <a:ext cx="10167938" cy="2107878"/>
            <a:chOff x="751113" y="3851073"/>
            <a:chExt cx="10167938" cy="2107878"/>
          </a:xfrm>
        </p:grpSpPr>
        <p:pic>
          <p:nvPicPr>
            <p:cNvPr id="4" name="Imagen 3"/>
            <p:cNvPicPr>
              <a:picLocks noChangeAspect="1"/>
            </p:cNvPicPr>
            <p:nvPr/>
          </p:nvPicPr>
          <p:blipFill>
            <a:blip r:embed="rId2" cstate="print"/>
            <a:srcRect b="30586"/>
            <a:stretch>
              <a:fillRect/>
            </a:stretch>
          </p:blipFill>
          <p:spPr>
            <a:xfrm>
              <a:off x="751113" y="3851073"/>
              <a:ext cx="10167938" cy="1657098"/>
            </a:xfrm>
            <a:prstGeom prst="rect">
              <a:avLst/>
            </a:prstGeom>
          </p:spPr>
        </p:pic>
        <p:sp>
          <p:nvSpPr>
            <p:cNvPr id="5" name="4 CuadroTexto"/>
            <p:cNvSpPr txBox="1"/>
            <p:nvPr/>
          </p:nvSpPr>
          <p:spPr>
            <a:xfrm>
              <a:off x="968825" y="5497286"/>
              <a:ext cx="920958" cy="461665"/>
            </a:xfrm>
            <a:prstGeom prst="rect">
              <a:avLst/>
            </a:prstGeom>
            <a:noFill/>
          </p:spPr>
          <p:txBody>
            <a:bodyPr wrap="none" rtlCol="0">
              <a:spAutoFit/>
            </a:bodyPr>
            <a:lstStyle/>
            <a:p>
              <a:r>
                <a:rPr lang="es-ES" sz="2400" b="1" dirty="0" smtClean="0"/>
                <a:t>Datos</a:t>
              </a:r>
              <a:endParaRPr lang="es-ES" sz="2400" b="1" dirty="0"/>
            </a:p>
          </p:txBody>
        </p:sp>
        <p:sp>
          <p:nvSpPr>
            <p:cNvPr id="6" name="5 CuadroTexto"/>
            <p:cNvSpPr txBox="1"/>
            <p:nvPr/>
          </p:nvSpPr>
          <p:spPr>
            <a:xfrm>
              <a:off x="5116282" y="5497286"/>
              <a:ext cx="1460849" cy="461665"/>
            </a:xfrm>
            <a:prstGeom prst="rect">
              <a:avLst/>
            </a:prstGeom>
            <a:noFill/>
          </p:spPr>
          <p:txBody>
            <a:bodyPr wrap="none" rtlCol="0">
              <a:spAutoFit/>
            </a:bodyPr>
            <a:lstStyle/>
            <a:p>
              <a:r>
                <a:rPr lang="es-ES" sz="2400" b="1" dirty="0" smtClean="0"/>
                <a:t>Algoritmo</a:t>
              </a:r>
              <a:endParaRPr lang="es-ES" sz="2400" b="1" dirty="0"/>
            </a:p>
          </p:txBody>
        </p:sp>
        <p:sp>
          <p:nvSpPr>
            <p:cNvPr id="7" name="6 CuadroTexto"/>
            <p:cNvSpPr txBox="1"/>
            <p:nvPr/>
          </p:nvSpPr>
          <p:spPr>
            <a:xfrm>
              <a:off x="9590310" y="5497286"/>
              <a:ext cx="1180131" cy="461665"/>
            </a:xfrm>
            <a:prstGeom prst="rect">
              <a:avLst/>
            </a:prstGeom>
            <a:noFill/>
          </p:spPr>
          <p:txBody>
            <a:bodyPr wrap="none" rtlCol="0">
              <a:spAutoFit/>
            </a:bodyPr>
            <a:lstStyle/>
            <a:p>
              <a:r>
                <a:rPr lang="es-ES" sz="2400" b="1" dirty="0" smtClean="0"/>
                <a:t>Modelo</a:t>
              </a:r>
              <a:endParaRPr lang="es-ES" sz="2400" b="1" dirty="0"/>
            </a:p>
          </p:txBody>
        </p:sp>
      </p:grpSp>
    </p:spTree>
    <p:extLst>
      <p:ext uri="{BB962C8B-B14F-4D97-AF65-F5344CB8AC3E}">
        <p14:creationId xmlns:p14="http://schemas.microsoft.com/office/powerpoint/2010/main" val="13214650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592429"/>
          </a:xfrm>
        </p:spPr>
        <p:txBody>
          <a:bodyPr>
            <a:normAutofit/>
          </a:bodyPr>
          <a:lstStyle/>
          <a:p>
            <a:r>
              <a:rPr lang="es-ES" sz="3200" b="1" dirty="0">
                <a:latin typeface="Garamond" panose="02020404030301010803" pitchFamily="18" charset="0"/>
              </a:rPr>
              <a:t>Extracción de </a:t>
            </a:r>
            <a:r>
              <a:rPr lang="es-ES" sz="3200" b="1" dirty="0" smtClean="0">
                <a:latin typeface="Garamond" panose="02020404030301010803" pitchFamily="18" charset="0"/>
              </a:rPr>
              <a:t>Características</a:t>
            </a:r>
            <a:endParaRPr lang="es-ES" b="1" dirty="0" smtClean="0">
              <a:latin typeface="Garamond" panose="02020404030301010803" pitchFamily="18" charset="0"/>
            </a:endParaRPr>
          </a:p>
          <a:p>
            <a:pPr marL="0" indent="0">
              <a:buNone/>
            </a:pPr>
            <a:r>
              <a:rPr lang="es-ES" dirty="0" smtClean="0">
                <a:latin typeface="Garamond" panose="02020404030301010803" pitchFamily="18" charset="0"/>
              </a:rPr>
              <a:t>El </a:t>
            </a:r>
            <a:r>
              <a:rPr lang="es-ES" dirty="0">
                <a:latin typeface="Garamond" panose="02020404030301010803" pitchFamily="18" charset="0"/>
              </a:rPr>
              <a:t>algoritmo más común es </a:t>
            </a:r>
            <a:r>
              <a:rPr lang="es-ES" b="1" dirty="0">
                <a:latin typeface="Garamond" panose="02020404030301010803" pitchFamily="18" charset="0"/>
              </a:rPr>
              <a:t>PCA</a:t>
            </a:r>
            <a:r>
              <a:rPr lang="es-ES" dirty="0">
                <a:latin typeface="Garamond" panose="02020404030301010803" pitchFamily="18" charset="0"/>
              </a:rPr>
              <a:t>, que realiza una proyección en un espacio ortogonal para determinar nuevas características (llamadas </a:t>
            </a:r>
            <a:r>
              <a:rPr lang="es-ES" b="1" dirty="0">
                <a:latin typeface="Garamond" panose="02020404030301010803" pitchFamily="18" charset="0"/>
              </a:rPr>
              <a:t>componentes </a:t>
            </a:r>
            <a:r>
              <a:rPr lang="es-ES" b="1" dirty="0" smtClean="0">
                <a:latin typeface="Garamond" panose="02020404030301010803" pitchFamily="18" charset="0"/>
              </a:rPr>
              <a:t>principales</a:t>
            </a:r>
            <a:r>
              <a:rPr lang="es-ES" dirty="0" smtClean="0">
                <a:latin typeface="Garamond" panose="02020404030301010803" pitchFamily="18" charset="0"/>
              </a:rPr>
              <a:t>) </a:t>
            </a:r>
            <a:r>
              <a:rPr lang="es-ES" dirty="0">
                <a:latin typeface="Garamond" panose="02020404030301010803" pitchFamily="18" charset="0"/>
              </a:rPr>
              <a:t>que son combinación lineal de las antiguas. </a:t>
            </a:r>
            <a:endParaRPr lang="es-ES" dirty="0" smtClean="0">
              <a:latin typeface="Garamond" panose="02020404030301010803" pitchFamily="18" charset="0"/>
            </a:endParaRPr>
          </a:p>
          <a:p>
            <a:pPr marL="0" indent="0">
              <a:buNone/>
            </a:pPr>
            <a:r>
              <a:rPr lang="es-ES" dirty="0" smtClean="0">
                <a:latin typeface="Garamond" panose="02020404030301010803" pitchFamily="18" charset="0"/>
              </a:rPr>
              <a:t>La </a:t>
            </a:r>
            <a:r>
              <a:rPr lang="es-ES" dirty="0">
                <a:latin typeface="Garamond" panose="02020404030301010803" pitchFamily="18" charset="0"/>
              </a:rPr>
              <a:t>componente </a:t>
            </a:r>
            <a:r>
              <a:rPr lang="es-ES" dirty="0" smtClean="0">
                <a:latin typeface="Garamond" panose="02020404030301010803" pitchFamily="18" charset="0"/>
              </a:rPr>
              <a:t>principal </a:t>
            </a:r>
            <a:r>
              <a:rPr lang="es-ES" dirty="0">
                <a:latin typeface="Garamond" panose="02020404030301010803" pitchFamily="18" charset="0"/>
              </a:rPr>
              <a:t>se construye a lo largo de un eje que intenta ser lo más: Discriminativa (varianza maximizada), Informativa (error mínimo con los valores originales), Independientes (es decir, no redundantes, de las otras componentes</a:t>
            </a:r>
            <a:r>
              <a:rPr lang="es-ES" dirty="0" smtClean="0">
                <a:latin typeface="Garamond" panose="02020404030301010803" pitchFamily="18" charset="0"/>
              </a:rPr>
              <a:t>).</a:t>
            </a:r>
            <a:endParaRPr lang="es-ES" dirty="0">
              <a:latin typeface="Garamond" panose="02020404030301010803" pitchFamily="18" charset="0"/>
            </a:endParaRP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clrChange>
              <a:clrFrom>
                <a:srgbClr val="FFFFFF"/>
              </a:clrFrom>
              <a:clrTo>
                <a:srgbClr val="FFFFFF">
                  <a:alpha val="0"/>
                </a:srgbClr>
              </a:clrTo>
            </a:clrChange>
          </a:blip>
          <a:stretch>
            <a:fillRect/>
          </a:stretch>
        </p:blipFill>
        <p:spPr>
          <a:xfrm>
            <a:off x="2825061" y="4802037"/>
            <a:ext cx="9267825" cy="1981200"/>
          </a:xfrm>
          <a:prstGeom prst="rect">
            <a:avLst/>
          </a:prstGeom>
        </p:spPr>
      </p:pic>
    </p:spTree>
    <p:extLst>
      <p:ext uri="{BB962C8B-B14F-4D97-AF65-F5344CB8AC3E}">
        <p14:creationId xmlns:p14="http://schemas.microsoft.com/office/powerpoint/2010/main" val="20171278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3295823321"/>
              </p:ext>
            </p:extLst>
          </p:nvPr>
        </p:nvGraphicFramePr>
        <p:xfrm>
          <a:off x="849087" y="522514"/>
          <a:ext cx="10254341" cy="6139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3 Rectángulo"/>
          <p:cNvSpPr/>
          <p:nvPr/>
        </p:nvSpPr>
        <p:spPr>
          <a:xfrm>
            <a:off x="381000" y="131039"/>
            <a:ext cx="11081657" cy="279762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2 Rectángulo"/>
          <p:cNvSpPr/>
          <p:nvPr/>
        </p:nvSpPr>
        <p:spPr>
          <a:xfrm>
            <a:off x="457200" y="4212771"/>
            <a:ext cx="11081657" cy="2503715"/>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619343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Modelado</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592429"/>
          </a:xfrm>
        </p:spPr>
        <p:txBody>
          <a:bodyPr>
            <a:normAutofit fontScale="92500" lnSpcReduction="10000"/>
          </a:bodyPr>
          <a:lstStyle/>
          <a:p>
            <a:pPr marL="0" indent="0">
              <a:buNone/>
            </a:pPr>
            <a:r>
              <a:rPr lang="es-ES" sz="3200" dirty="0" smtClean="0">
                <a:latin typeface="Garamond" panose="02020404030301010803" pitchFamily="18" charset="0"/>
              </a:rPr>
              <a:t>Hay varias clasificaciones habituales:</a:t>
            </a:r>
          </a:p>
          <a:p>
            <a:r>
              <a:rPr lang="es-ES" sz="3200" dirty="0" smtClean="0">
                <a:latin typeface="Garamond" panose="02020404030301010803" pitchFamily="18" charset="0"/>
              </a:rPr>
              <a:t>Supervisado vs. No Supervisado</a:t>
            </a:r>
          </a:p>
          <a:p>
            <a:pPr marL="0" indent="0">
              <a:buNone/>
            </a:pPr>
            <a:endParaRPr lang="es-ES" sz="3200" dirty="0" smtClean="0">
              <a:latin typeface="Garamond" panose="02020404030301010803" pitchFamily="18" charset="0"/>
            </a:endParaRPr>
          </a:p>
          <a:p>
            <a:pPr marL="0" indent="0">
              <a:buNone/>
            </a:pPr>
            <a:r>
              <a:rPr lang="es-ES" sz="3200" dirty="0" smtClean="0">
                <a:latin typeface="Garamond" panose="02020404030301010803" pitchFamily="18" charset="0"/>
              </a:rPr>
              <a:t>En Supervisados…</a:t>
            </a:r>
          </a:p>
          <a:p>
            <a:r>
              <a:rPr lang="es-ES" sz="3200" dirty="0" smtClean="0">
                <a:latin typeface="Garamond" panose="02020404030301010803" pitchFamily="18" charset="0"/>
              </a:rPr>
              <a:t>Clasificación vs. Regresión</a:t>
            </a:r>
          </a:p>
          <a:p>
            <a:r>
              <a:rPr lang="es-ES" sz="3200" dirty="0">
                <a:latin typeface="Garamond" panose="02020404030301010803" pitchFamily="18" charset="0"/>
              </a:rPr>
              <a:t>Se minimiza el error por medio </a:t>
            </a:r>
            <a:r>
              <a:rPr lang="es-ES" sz="3200" dirty="0" smtClean="0">
                <a:latin typeface="Garamond" panose="02020404030301010803" pitchFamily="18" charset="0"/>
              </a:rPr>
              <a:t/>
            </a:r>
            <a:br>
              <a:rPr lang="es-ES" sz="3200" dirty="0" smtClean="0">
                <a:latin typeface="Garamond" panose="02020404030301010803" pitchFamily="18" charset="0"/>
              </a:rPr>
            </a:br>
            <a:r>
              <a:rPr lang="es-ES" sz="3200" dirty="0" smtClean="0">
                <a:latin typeface="Garamond" panose="02020404030301010803" pitchFamily="18" charset="0"/>
              </a:rPr>
              <a:t>de </a:t>
            </a:r>
            <a:r>
              <a:rPr lang="es-ES" sz="3200" dirty="0">
                <a:latin typeface="Garamond" panose="02020404030301010803" pitchFamily="18" charset="0"/>
              </a:rPr>
              <a:t>un proceso de optimización: </a:t>
            </a:r>
            <a:endParaRPr lang="es-ES" sz="3200" dirty="0" smtClean="0">
              <a:latin typeface="Garamond" panose="02020404030301010803" pitchFamily="18" charset="0"/>
            </a:endParaRPr>
          </a:p>
          <a:p>
            <a:pPr lvl="1"/>
            <a:r>
              <a:rPr lang="es-ES" sz="2800" dirty="0" smtClean="0">
                <a:latin typeface="Garamond" panose="02020404030301010803" pitchFamily="18" charset="0"/>
              </a:rPr>
              <a:t>mínimos </a:t>
            </a:r>
            <a:r>
              <a:rPr lang="es-ES" sz="2800" dirty="0">
                <a:latin typeface="Garamond" panose="02020404030301010803" pitchFamily="18" charset="0"/>
              </a:rPr>
              <a:t>cuadrados, </a:t>
            </a:r>
            <a:endParaRPr lang="es-ES" sz="2800" dirty="0" smtClean="0">
              <a:latin typeface="Garamond" panose="02020404030301010803" pitchFamily="18" charset="0"/>
            </a:endParaRPr>
          </a:p>
          <a:p>
            <a:pPr lvl="1"/>
            <a:r>
              <a:rPr lang="es-ES" sz="2800" dirty="0" smtClean="0">
                <a:latin typeface="Garamond" panose="02020404030301010803" pitchFamily="18" charset="0"/>
              </a:rPr>
              <a:t>gradiente </a:t>
            </a:r>
            <a:r>
              <a:rPr lang="es-ES" sz="2800" dirty="0">
                <a:latin typeface="Garamond" panose="02020404030301010803" pitchFamily="18" charset="0"/>
              </a:rPr>
              <a:t>descendiente, </a:t>
            </a:r>
            <a:endParaRPr lang="es-ES" sz="2800" dirty="0" smtClean="0">
              <a:latin typeface="Garamond" panose="02020404030301010803" pitchFamily="18" charset="0"/>
            </a:endParaRPr>
          </a:p>
          <a:p>
            <a:pPr lvl="1"/>
            <a:r>
              <a:rPr lang="es-ES" sz="2800" dirty="0" smtClean="0">
                <a:latin typeface="Garamond" panose="02020404030301010803" pitchFamily="18" charset="0"/>
              </a:rPr>
              <a:t>etc</a:t>
            </a:r>
            <a:r>
              <a:rPr lang="es-ES" sz="2800" dirty="0">
                <a:latin typeface="Garamond" panose="02020404030301010803" pitchFamily="18" charset="0"/>
              </a:rPr>
              <a:t>...</a:t>
            </a:r>
          </a:p>
        </p:txBody>
      </p:sp>
      <p:pic>
        <p:nvPicPr>
          <p:cNvPr id="8194" name="Picture 2" descr="Resultado de imagen de machine learning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758488" cy="146044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1*AZMDyaifxGVdwTV-1BN7kA.png (400Ã1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5388" y="1027906"/>
            <a:ext cx="5256230" cy="2260179"/>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p:cNvPicPr>
            <a:picLocks noChangeAspect="1"/>
          </p:cNvPicPr>
          <p:nvPr/>
        </p:nvPicPr>
        <p:blipFill>
          <a:blip r:embed="rId4"/>
          <a:stretch>
            <a:fillRect/>
          </a:stretch>
        </p:blipFill>
        <p:spPr>
          <a:xfrm>
            <a:off x="4986068" y="5027461"/>
            <a:ext cx="7205932" cy="1830539"/>
          </a:xfrm>
          <a:prstGeom prst="rect">
            <a:avLst/>
          </a:prstGeom>
        </p:spPr>
      </p:pic>
    </p:spTree>
    <p:extLst>
      <p:ext uri="{BB962C8B-B14F-4D97-AF65-F5344CB8AC3E}">
        <p14:creationId xmlns:p14="http://schemas.microsoft.com/office/powerpoint/2010/main" val="13371652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Modelado</a:t>
            </a:r>
            <a:endParaRPr lang="es-ES" dirty="0">
              <a:latin typeface="Garamond" panose="02020404030301010803" pitchFamily="18" charset="0"/>
            </a:endParaRPr>
          </a:p>
        </p:txBody>
      </p:sp>
      <p:sp>
        <p:nvSpPr>
          <p:cNvPr id="3" name="Marcador de contenido 2"/>
          <p:cNvSpPr>
            <a:spLocks noGrp="1"/>
          </p:cNvSpPr>
          <p:nvPr>
            <p:ph idx="1"/>
          </p:nvPr>
        </p:nvSpPr>
        <p:spPr>
          <a:xfrm>
            <a:off x="448574" y="1825624"/>
            <a:ext cx="11128075" cy="4592429"/>
          </a:xfrm>
        </p:spPr>
        <p:txBody>
          <a:bodyPr>
            <a:normAutofit/>
          </a:bodyPr>
          <a:lstStyle/>
          <a:p>
            <a:r>
              <a:rPr lang="es-ES" sz="2800" dirty="0" smtClean="0">
                <a:latin typeface="Garamond" panose="02020404030301010803" pitchFamily="18" charset="0"/>
              </a:rPr>
              <a:t>Paramétricos</a:t>
            </a:r>
            <a:br>
              <a:rPr lang="es-ES" sz="2800" dirty="0" smtClean="0">
                <a:latin typeface="Garamond" panose="02020404030301010803" pitchFamily="18" charset="0"/>
              </a:rPr>
            </a:br>
            <a:r>
              <a:rPr lang="es-ES" sz="2800" dirty="0" smtClean="0">
                <a:latin typeface="Garamond" panose="02020404030301010803" pitchFamily="18" charset="0"/>
              </a:rPr>
              <a:t>vs.</a:t>
            </a:r>
            <a:br>
              <a:rPr lang="es-ES" sz="2800" dirty="0" smtClean="0">
                <a:latin typeface="Garamond" panose="02020404030301010803" pitchFamily="18" charset="0"/>
              </a:rPr>
            </a:br>
            <a:r>
              <a:rPr lang="es-ES" sz="2800" dirty="0" smtClean="0">
                <a:latin typeface="Garamond" panose="02020404030301010803" pitchFamily="18" charset="0"/>
              </a:rPr>
              <a:t>No Paramétricos</a:t>
            </a:r>
          </a:p>
          <a:p>
            <a:endParaRPr lang="es-ES" dirty="0">
              <a:latin typeface="Garamond" panose="02020404030301010803" pitchFamily="18" charset="0"/>
            </a:endParaRPr>
          </a:p>
          <a:p>
            <a:pPr marL="0" indent="0">
              <a:buNone/>
            </a:pPr>
            <a:r>
              <a:rPr lang="es-ES" dirty="0">
                <a:latin typeface="Garamond" panose="02020404030301010803" pitchFamily="18" charset="0"/>
              </a:rPr>
              <a:t>¿El espacio de modelos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se </a:t>
            </a:r>
            <a:r>
              <a:rPr lang="es-ES" dirty="0">
                <a:latin typeface="Garamond" panose="02020404030301010803" pitchFamily="18" charset="0"/>
              </a:rPr>
              <a:t>representa por medio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de </a:t>
            </a:r>
            <a:r>
              <a:rPr lang="es-ES" dirty="0">
                <a:latin typeface="Garamond" panose="02020404030301010803" pitchFamily="18" charset="0"/>
              </a:rPr>
              <a:t>un patrón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parametrizado</a:t>
            </a:r>
            <a:r>
              <a:rPr lang="es-ES" dirty="0">
                <a:latin typeface="Garamond" panose="02020404030301010803" pitchFamily="18" charset="0"/>
              </a:rPr>
              <a:t>?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a:t>
            </a:r>
            <a:r>
              <a:rPr lang="es-ES" dirty="0">
                <a:latin typeface="Garamond" panose="02020404030301010803" pitchFamily="18" charset="0"/>
              </a:rPr>
              <a:t>por ejemplo, rectas de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regresión </a:t>
            </a:r>
            <a:r>
              <a:rPr lang="es-ES" dirty="0">
                <a:latin typeface="Garamond" panose="02020404030301010803" pitchFamily="18" charset="0"/>
              </a:rPr>
              <a:t>frente a un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árbol </a:t>
            </a:r>
            <a:r>
              <a:rPr lang="es-ES" dirty="0">
                <a:latin typeface="Garamond" panose="02020404030301010803" pitchFamily="18" charset="0"/>
              </a:rPr>
              <a:t>de decisión)</a:t>
            </a:r>
            <a:endParaRPr lang="es-ES" sz="2800" dirty="0">
              <a:latin typeface="Garamond" panose="02020404030301010803" pitchFamily="18" charset="0"/>
            </a:endParaRPr>
          </a:p>
        </p:txBody>
      </p:sp>
      <p:pic>
        <p:nvPicPr>
          <p:cNvPr id="8194" name="Picture 2" descr="Resultado de imagen de machine learning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758488" cy="146044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1 Tabla"/>
          <p:cNvGraphicFramePr>
            <a:graphicFrameLocks noGrp="1"/>
          </p:cNvGraphicFramePr>
          <p:nvPr>
            <p:extLst>
              <p:ext uri="{D42A27DB-BD31-4B8C-83A1-F6EECF244321}">
                <p14:modId xmlns:p14="http://schemas.microsoft.com/office/powerpoint/2010/main" val="3212365115"/>
              </p:ext>
            </p:extLst>
          </p:nvPr>
        </p:nvGraphicFramePr>
        <p:xfrm>
          <a:off x="3994030" y="1243418"/>
          <a:ext cx="8140044" cy="5527105"/>
        </p:xfrm>
        <a:graphic>
          <a:graphicData uri="http://schemas.openxmlformats.org/drawingml/2006/table">
            <a:tbl>
              <a:tblPr firstRow="1" bandRow="1">
                <a:tableStyleId>{6E25E649-3F16-4E02-A733-19D2CDBF48F0}</a:tableStyleId>
              </a:tblPr>
              <a:tblGrid>
                <a:gridCol w="1846053">
                  <a:extLst>
                    <a:ext uri="{9D8B030D-6E8A-4147-A177-3AD203B41FA5}">
                      <a16:colId xmlns:a16="http://schemas.microsoft.com/office/drawing/2014/main" val="20000"/>
                    </a:ext>
                  </a:extLst>
                </a:gridCol>
                <a:gridCol w="3165894">
                  <a:extLst>
                    <a:ext uri="{9D8B030D-6E8A-4147-A177-3AD203B41FA5}">
                      <a16:colId xmlns:a16="http://schemas.microsoft.com/office/drawing/2014/main" val="20001"/>
                    </a:ext>
                  </a:extLst>
                </a:gridCol>
                <a:gridCol w="3128097">
                  <a:extLst>
                    <a:ext uri="{9D8B030D-6E8A-4147-A177-3AD203B41FA5}">
                      <a16:colId xmlns:a16="http://schemas.microsoft.com/office/drawing/2014/main" val="20002"/>
                    </a:ext>
                  </a:extLst>
                </a:gridCol>
              </a:tblGrid>
              <a:tr h="772225">
                <a:tc>
                  <a:txBody>
                    <a:bodyPr/>
                    <a:lstStyle/>
                    <a:p>
                      <a:pPr algn="ctr"/>
                      <a:r>
                        <a:rPr lang="es-ES" sz="2800" dirty="0" smtClean="0">
                          <a:latin typeface="Garamond" panose="02020404030301010803" pitchFamily="18" charset="0"/>
                        </a:rPr>
                        <a:t>Algoritmo</a:t>
                      </a:r>
                      <a:endParaRPr lang="es-ES" sz="1800" dirty="0">
                        <a:latin typeface="Garamond" panose="02020404030301010803" pitchFamily="18" charset="0"/>
                      </a:endParaRPr>
                    </a:p>
                  </a:txBody>
                  <a:tcPr anchor="ctr"/>
                </a:tc>
                <a:tc>
                  <a:txBody>
                    <a:bodyPr/>
                    <a:lstStyle/>
                    <a:p>
                      <a:pPr algn="ctr"/>
                      <a:r>
                        <a:rPr lang="es-ES" sz="2800" dirty="0" smtClean="0">
                          <a:latin typeface="Garamond" panose="02020404030301010803" pitchFamily="18" charset="0"/>
                        </a:rPr>
                        <a:t>Pros</a:t>
                      </a:r>
                      <a:endParaRPr lang="es-ES" sz="2800" dirty="0">
                        <a:latin typeface="Garamond" panose="02020404030301010803" pitchFamily="18" charset="0"/>
                      </a:endParaRPr>
                    </a:p>
                  </a:txBody>
                  <a:tcPr anchor="ctr"/>
                </a:tc>
                <a:tc>
                  <a:txBody>
                    <a:bodyPr/>
                    <a:lstStyle/>
                    <a:p>
                      <a:pPr algn="ctr"/>
                      <a:r>
                        <a:rPr lang="es-ES" sz="2800" dirty="0" smtClean="0">
                          <a:latin typeface="Garamond" panose="02020404030301010803" pitchFamily="18" charset="0"/>
                        </a:rPr>
                        <a:t>Contras</a:t>
                      </a:r>
                      <a:endParaRPr lang="es-ES" sz="2800" dirty="0">
                        <a:latin typeface="Garamond" panose="02020404030301010803" pitchFamily="18" charset="0"/>
                      </a:endParaRPr>
                    </a:p>
                  </a:txBody>
                  <a:tcPr anchor="ctr"/>
                </a:tc>
                <a:extLst>
                  <a:ext uri="{0D108BD9-81ED-4DB2-BD59-A6C34878D82A}">
                    <a16:rowId xmlns:a16="http://schemas.microsoft.com/office/drawing/2014/main" val="10000"/>
                  </a:ext>
                </a:extLst>
              </a:tr>
              <a:tr h="2143784">
                <a:tc>
                  <a:txBody>
                    <a:bodyPr/>
                    <a:lstStyle/>
                    <a:p>
                      <a:pPr algn="ctr"/>
                      <a:r>
                        <a:rPr lang="es-ES" sz="2400" b="1" dirty="0" smtClean="0">
                          <a:latin typeface="Garamond" panose="02020404030301010803" pitchFamily="18" charset="0"/>
                        </a:rPr>
                        <a:t>Paramétrico</a:t>
                      </a:r>
                      <a:endParaRPr lang="es-ES" sz="2400" b="1" dirty="0">
                        <a:latin typeface="Garamond" panose="02020404030301010803" pitchFamily="18" charset="0"/>
                      </a:endParaRPr>
                    </a:p>
                  </a:txBody>
                  <a:tcPr anchor="ctr"/>
                </a:tc>
                <a:tc>
                  <a:txBody>
                    <a:bodyPr/>
                    <a:lstStyle/>
                    <a:p>
                      <a:pPr marL="174625" indent="-174625">
                        <a:buFont typeface="Arial" pitchFamily="34" charset="0"/>
                        <a:buChar char="•"/>
                      </a:pPr>
                      <a:r>
                        <a:rPr lang="es-ES" sz="2000" b="1" dirty="0" smtClean="0">
                          <a:latin typeface="Garamond" panose="02020404030301010803" pitchFamily="18" charset="0"/>
                        </a:rPr>
                        <a:t>Más simple</a:t>
                      </a:r>
                      <a:r>
                        <a:rPr lang="es-ES" sz="2000" dirty="0" smtClean="0">
                          <a:latin typeface="Garamond" panose="02020404030301010803" pitchFamily="18" charset="0"/>
                        </a:rPr>
                        <a:t>: Fácil de entender e interpretar</a:t>
                      </a:r>
                    </a:p>
                    <a:p>
                      <a:pPr marL="174625" indent="-174625">
                        <a:buFont typeface="Arial" pitchFamily="34" charset="0"/>
                        <a:buChar char="•"/>
                      </a:pPr>
                      <a:r>
                        <a:rPr lang="es-ES" sz="2000" b="1" dirty="0" smtClean="0">
                          <a:latin typeface="Garamond" panose="02020404030301010803" pitchFamily="18" charset="0"/>
                        </a:rPr>
                        <a:t>Más</a:t>
                      </a:r>
                      <a:r>
                        <a:rPr lang="es-ES" sz="2000" b="1" baseline="0" dirty="0" smtClean="0">
                          <a:latin typeface="Garamond" panose="02020404030301010803" pitchFamily="18" charset="0"/>
                        </a:rPr>
                        <a:t> rápido</a:t>
                      </a:r>
                      <a:r>
                        <a:rPr lang="es-ES" sz="2000" baseline="0" dirty="0" smtClean="0">
                          <a:latin typeface="Garamond" panose="02020404030301010803" pitchFamily="18" charset="0"/>
                        </a:rPr>
                        <a:t>: Para ajustarse a los datos</a:t>
                      </a:r>
                    </a:p>
                    <a:p>
                      <a:pPr marL="174625" indent="-174625">
                        <a:buFont typeface="Arial" pitchFamily="34" charset="0"/>
                        <a:buChar char="•"/>
                      </a:pPr>
                      <a:r>
                        <a:rPr lang="es-ES" sz="2000" b="1" baseline="0" dirty="0" smtClean="0">
                          <a:latin typeface="Garamond" panose="02020404030301010803" pitchFamily="18" charset="0"/>
                        </a:rPr>
                        <a:t>Menos datos</a:t>
                      </a:r>
                      <a:r>
                        <a:rPr lang="es-ES" sz="2000" baseline="0" dirty="0" smtClean="0">
                          <a:latin typeface="Garamond" panose="02020404030301010803" pitchFamily="18" charset="0"/>
                        </a:rPr>
                        <a:t>: Necesitan pocos datos para alcanzar un buen rendimiento</a:t>
                      </a:r>
                      <a:endParaRPr lang="es-ES" sz="2000" dirty="0">
                        <a:latin typeface="Garamond" panose="02020404030301010803" pitchFamily="18" charset="0"/>
                      </a:endParaRPr>
                    </a:p>
                  </a:txBody>
                  <a:tcPr/>
                </a:tc>
                <a:tc>
                  <a:txBody>
                    <a:bodyPr/>
                    <a:lstStyle/>
                    <a:p>
                      <a:pPr marL="174625" indent="-174625">
                        <a:buFont typeface="Arial" pitchFamily="34" charset="0"/>
                        <a:buChar char="•"/>
                      </a:pPr>
                      <a:r>
                        <a:rPr lang="es-ES" sz="2000" b="1" dirty="0" smtClean="0">
                          <a:latin typeface="Garamond" panose="02020404030301010803" pitchFamily="18" charset="0"/>
                        </a:rPr>
                        <a:t>Complejidad limitada</a:t>
                      </a:r>
                      <a:r>
                        <a:rPr lang="es-ES" sz="2000" dirty="0" smtClean="0">
                          <a:latin typeface="Garamond" panose="02020404030301010803" pitchFamily="18" charset="0"/>
                        </a:rPr>
                        <a:t>: Más</a:t>
                      </a:r>
                      <a:r>
                        <a:rPr lang="es-ES" sz="2000" baseline="0" dirty="0" smtClean="0">
                          <a:latin typeface="Garamond" panose="02020404030301010803" pitchFamily="18" charset="0"/>
                        </a:rPr>
                        <a:t> adecuados a casos en los que se intuye la estructura que deben tener los datos </a:t>
                      </a:r>
                      <a:endParaRPr lang="es-ES" sz="2000" dirty="0">
                        <a:latin typeface="Garamond" panose="02020404030301010803" pitchFamily="18" charset="0"/>
                      </a:endParaRPr>
                    </a:p>
                  </a:txBody>
                  <a:tcPr/>
                </a:tc>
                <a:extLst>
                  <a:ext uri="{0D108BD9-81ED-4DB2-BD59-A6C34878D82A}">
                    <a16:rowId xmlns:a16="http://schemas.microsoft.com/office/drawing/2014/main" val="10001"/>
                  </a:ext>
                </a:extLst>
              </a:tr>
              <a:tr h="2261332">
                <a:tc>
                  <a:txBody>
                    <a:bodyPr/>
                    <a:lstStyle/>
                    <a:p>
                      <a:pPr algn="ctr"/>
                      <a:r>
                        <a:rPr lang="es-ES" sz="2400" b="1" dirty="0" smtClean="0">
                          <a:latin typeface="Garamond" panose="02020404030301010803" pitchFamily="18" charset="0"/>
                        </a:rPr>
                        <a:t>No Paramétrico</a:t>
                      </a:r>
                      <a:endParaRPr lang="es-ES" sz="2400" b="1" dirty="0">
                        <a:latin typeface="Garamond" panose="02020404030301010803" pitchFamily="18" charset="0"/>
                      </a:endParaRPr>
                    </a:p>
                  </a:txBody>
                  <a:tcPr anchor="ctr"/>
                </a:tc>
                <a:tc>
                  <a:txBody>
                    <a:bodyPr/>
                    <a:lstStyle/>
                    <a:p>
                      <a:pPr marL="174625" indent="-174625">
                        <a:buFont typeface="Arial" pitchFamily="34" charset="0"/>
                        <a:buChar char="•"/>
                      </a:pPr>
                      <a:r>
                        <a:rPr lang="es-ES" sz="2000" b="1" dirty="0" smtClean="0">
                          <a:latin typeface="Garamond" panose="02020404030301010803" pitchFamily="18" charset="0"/>
                        </a:rPr>
                        <a:t>Flexibilidad</a:t>
                      </a:r>
                      <a:r>
                        <a:rPr lang="es-ES" sz="2000" dirty="0" smtClean="0">
                          <a:latin typeface="Garamond" panose="02020404030301010803" pitchFamily="18" charset="0"/>
                        </a:rPr>
                        <a:t>:</a:t>
                      </a:r>
                      <a:r>
                        <a:rPr lang="es-ES" sz="2000" baseline="0" dirty="0" smtClean="0">
                          <a:latin typeface="Garamond" panose="02020404030301010803" pitchFamily="18" charset="0"/>
                        </a:rPr>
                        <a:t> Se pueden ajustar a un gran número de formas funcionales, sin necesidad de hacer suposiciones previas</a:t>
                      </a:r>
                    </a:p>
                    <a:p>
                      <a:pPr marL="174625" indent="-174625">
                        <a:buFont typeface="Arial" pitchFamily="34" charset="0"/>
                        <a:buChar char="•"/>
                      </a:pPr>
                      <a:r>
                        <a:rPr lang="es-ES" sz="2000" b="1" baseline="0" dirty="0" smtClean="0">
                          <a:latin typeface="Garamond" panose="02020404030301010803" pitchFamily="18" charset="0"/>
                        </a:rPr>
                        <a:t>Rendimiento</a:t>
                      </a:r>
                      <a:r>
                        <a:rPr lang="es-ES" sz="2000" baseline="0" dirty="0" smtClean="0">
                          <a:latin typeface="Garamond" panose="02020404030301010803" pitchFamily="18" charset="0"/>
                        </a:rPr>
                        <a:t>: ofrece mejor rendimiento sobre datos más complejos</a:t>
                      </a:r>
                      <a:endParaRPr lang="es-ES" sz="2000" dirty="0">
                        <a:latin typeface="Garamond" panose="02020404030301010803" pitchFamily="18" charset="0"/>
                      </a:endParaRPr>
                    </a:p>
                  </a:txBody>
                  <a:tcPr/>
                </a:tc>
                <a:tc>
                  <a:txBody>
                    <a:bodyPr/>
                    <a:lstStyle/>
                    <a:p>
                      <a:pPr marL="174625" indent="-174625">
                        <a:buFont typeface="Arial" pitchFamily="34" charset="0"/>
                        <a:buChar char="•"/>
                      </a:pPr>
                      <a:r>
                        <a:rPr lang="es-ES" sz="2000" b="1" dirty="0" smtClean="0">
                          <a:latin typeface="Garamond" panose="02020404030301010803" pitchFamily="18" charset="0"/>
                        </a:rPr>
                        <a:t>Más lento</a:t>
                      </a:r>
                    </a:p>
                    <a:p>
                      <a:pPr marL="174625" indent="-174625">
                        <a:buFont typeface="Arial" pitchFamily="34" charset="0"/>
                        <a:buChar char="•"/>
                      </a:pPr>
                      <a:r>
                        <a:rPr lang="es-ES" sz="2000" b="1" dirty="0" smtClean="0">
                          <a:latin typeface="Garamond" panose="02020404030301010803" pitchFamily="18" charset="0"/>
                        </a:rPr>
                        <a:t>Más</a:t>
                      </a:r>
                      <a:r>
                        <a:rPr lang="es-ES" sz="2000" b="1" baseline="0" dirty="0" smtClean="0">
                          <a:latin typeface="Garamond" panose="02020404030301010803" pitchFamily="18" charset="0"/>
                        </a:rPr>
                        <a:t> datos</a:t>
                      </a:r>
                    </a:p>
                    <a:p>
                      <a:pPr marL="174625" indent="-174625">
                        <a:buFont typeface="Arial" pitchFamily="34" charset="0"/>
                        <a:buChar char="•"/>
                      </a:pPr>
                      <a:r>
                        <a:rPr lang="es-ES" sz="2000" b="1" baseline="0" dirty="0" err="1" smtClean="0">
                          <a:latin typeface="Garamond" panose="02020404030301010803" pitchFamily="18" charset="0"/>
                        </a:rPr>
                        <a:t>Overfitting</a:t>
                      </a:r>
                      <a:endParaRPr lang="es-ES" sz="2000" b="1" dirty="0">
                        <a:latin typeface="Garamond" panose="02020404030301010803" pitchFamily="18" charset="0"/>
                      </a:endParaRPr>
                    </a:p>
                  </a:txBody>
                  <a:tcPr/>
                </a:tc>
                <a:extLst>
                  <a:ext uri="{0D108BD9-81ED-4DB2-BD59-A6C34878D82A}">
                    <a16:rowId xmlns:a16="http://schemas.microsoft.com/office/drawing/2014/main" val="10002"/>
                  </a:ext>
                </a:extLst>
              </a:tr>
            </a:tbl>
          </a:graphicData>
        </a:graphic>
      </p:graphicFrame>
      <p:pic>
        <p:nvPicPr>
          <p:cNvPr id="7" name="Picture 6" descr="Resultado de imagen de pros"/>
          <p:cNvPicPr>
            <a:picLocks noChangeAspect="1" noChangeArrowheads="1"/>
          </p:cNvPicPr>
          <p:nvPr/>
        </p:nvPicPr>
        <p:blipFill>
          <a:blip r:embed="rId3" cstate="print">
            <a:clrChange>
              <a:clrFrom>
                <a:srgbClr val="FFFFFF"/>
              </a:clrFrom>
              <a:clrTo>
                <a:srgbClr val="FFFFFF">
                  <a:alpha val="0"/>
                </a:srgbClr>
              </a:clrTo>
            </a:clrChange>
          </a:blip>
          <a:srcRect r="48017"/>
          <a:stretch>
            <a:fillRect/>
          </a:stretch>
        </p:blipFill>
        <p:spPr bwMode="auto">
          <a:xfrm>
            <a:off x="7924253" y="1165103"/>
            <a:ext cx="671739" cy="861483"/>
          </a:xfrm>
          <a:prstGeom prst="rect">
            <a:avLst/>
          </a:prstGeom>
          <a:noFill/>
        </p:spPr>
      </p:pic>
      <p:pic>
        <p:nvPicPr>
          <p:cNvPr id="8" name="Picture 6" descr="Resultado de imagen de pros"/>
          <p:cNvPicPr>
            <a:picLocks noChangeAspect="1" noChangeArrowheads="1"/>
          </p:cNvPicPr>
          <p:nvPr/>
        </p:nvPicPr>
        <p:blipFill>
          <a:blip r:embed="rId3" cstate="print">
            <a:clrChange>
              <a:clrFrom>
                <a:srgbClr val="FFFFFF"/>
              </a:clrFrom>
              <a:clrTo>
                <a:srgbClr val="FFFFFF">
                  <a:alpha val="0"/>
                </a:srgbClr>
              </a:clrTo>
            </a:clrChange>
          </a:blip>
          <a:srcRect l="49456"/>
          <a:stretch>
            <a:fillRect/>
          </a:stretch>
        </p:blipFill>
        <p:spPr bwMode="auto">
          <a:xfrm>
            <a:off x="11211035" y="1165104"/>
            <a:ext cx="653144" cy="861483"/>
          </a:xfrm>
          <a:prstGeom prst="rect">
            <a:avLst/>
          </a:prstGeom>
          <a:noFill/>
        </p:spPr>
      </p:pic>
    </p:spTree>
    <p:extLst>
      <p:ext uri="{BB962C8B-B14F-4D97-AF65-F5344CB8AC3E}">
        <p14:creationId xmlns:p14="http://schemas.microsoft.com/office/powerpoint/2010/main" val="31559603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Modelado</a:t>
            </a:r>
            <a:endParaRPr lang="es-ES" dirty="0">
              <a:latin typeface="Garamond" panose="02020404030301010803" pitchFamily="18" charset="0"/>
            </a:endParaRPr>
          </a:p>
        </p:txBody>
      </p:sp>
      <p:sp>
        <p:nvSpPr>
          <p:cNvPr id="3" name="Marcador de contenido 2"/>
          <p:cNvSpPr>
            <a:spLocks noGrp="1"/>
          </p:cNvSpPr>
          <p:nvPr>
            <p:ph idx="1"/>
          </p:nvPr>
        </p:nvSpPr>
        <p:spPr>
          <a:xfrm>
            <a:off x="838200" y="1566844"/>
            <a:ext cx="10738449" cy="4592429"/>
          </a:xfrm>
        </p:spPr>
        <p:txBody>
          <a:bodyPr>
            <a:noAutofit/>
          </a:bodyPr>
          <a:lstStyle/>
          <a:p>
            <a:pPr marL="0" indent="0">
              <a:buNone/>
            </a:pPr>
            <a:r>
              <a:rPr lang="es-ES" dirty="0">
                <a:latin typeface="Garamond" panose="02020404030301010803" pitchFamily="18" charset="0"/>
              </a:rPr>
              <a:t>¿Cuál es el mejor algoritmo? </a:t>
            </a:r>
            <a:r>
              <a:rPr lang="es-ES" dirty="0" smtClean="0">
                <a:latin typeface="Garamond" panose="02020404030301010803" pitchFamily="18" charset="0"/>
              </a:rPr>
              <a:t> No </a:t>
            </a:r>
            <a:r>
              <a:rPr lang="es-ES" dirty="0">
                <a:latin typeface="Garamond" panose="02020404030301010803" pitchFamily="18" charset="0"/>
              </a:rPr>
              <a:t>existe... por eso elegir un buen algoritmo para cada caso es un proceso complicado</a:t>
            </a:r>
            <a:r>
              <a:rPr lang="es-ES" dirty="0" smtClean="0">
                <a:latin typeface="Garamond" panose="02020404030301010803" pitchFamily="18" charset="0"/>
              </a:rPr>
              <a:t>.</a:t>
            </a:r>
          </a:p>
          <a:p>
            <a:pPr marL="0" indent="0">
              <a:buNone/>
              <a:defRPr/>
            </a:pPr>
            <a:r>
              <a:rPr lang="es-ES" dirty="0">
                <a:latin typeface="Garamond" pitchFamily="18" charset="0"/>
              </a:rPr>
              <a:t>Muestra de diferentes modelos obtenidos de diferentes algoritmos </a:t>
            </a:r>
            <a:r>
              <a:rPr lang="es-ES" dirty="0" smtClean="0">
                <a:latin typeface="Garamond" pitchFamily="18" charset="0"/>
              </a:rPr>
              <a:t>de clasificación aplicados sobre </a:t>
            </a:r>
            <a:r>
              <a:rPr lang="es-ES" dirty="0">
                <a:latin typeface="Garamond" pitchFamily="18" charset="0"/>
              </a:rPr>
              <a:t>el mismo </a:t>
            </a:r>
            <a:r>
              <a:rPr lang="es-ES" dirty="0" smtClean="0">
                <a:latin typeface="Garamond" pitchFamily="18" charset="0"/>
              </a:rPr>
              <a:t>conjunto </a:t>
            </a:r>
            <a:r>
              <a:rPr lang="es-ES" dirty="0">
                <a:latin typeface="Garamond" pitchFamily="18" charset="0"/>
              </a:rPr>
              <a:t>de datos </a:t>
            </a:r>
            <a:r>
              <a:rPr lang="es-ES" dirty="0" smtClean="0">
                <a:latin typeface="Garamond" pitchFamily="18" charset="0"/>
              </a:rPr>
              <a:t>(</a:t>
            </a:r>
            <a:r>
              <a:rPr lang="es-ES" dirty="0">
                <a:latin typeface="Garamond" pitchFamily="18" charset="0"/>
              </a:rPr>
              <a:t>con 2 clases</a:t>
            </a:r>
            <a:r>
              <a:rPr lang="es-ES" dirty="0" smtClean="0">
                <a:latin typeface="Garamond" pitchFamily="18" charset="0"/>
              </a:rPr>
              <a:t>):</a:t>
            </a:r>
          </a:p>
          <a:p>
            <a:pPr marL="0" indent="0">
              <a:buNone/>
            </a:pPr>
            <a:endParaRPr lang="es-ES" dirty="0">
              <a:latin typeface="Garamond" pitchFamily="18" charset="0"/>
            </a:endParaRPr>
          </a:p>
        </p:txBody>
      </p:sp>
      <p:pic>
        <p:nvPicPr>
          <p:cNvPr id="8194" name="Picture 2" descr="Resultado de imagen de machine learning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758488" cy="14604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
          <p:cNvPicPr>
            <a:picLocks noChangeAspect="1" noChangeArrowheads="1"/>
          </p:cNvPicPr>
          <p:nvPr/>
        </p:nvPicPr>
        <p:blipFill>
          <a:blip r:embed="rId3" cstate="print"/>
          <a:srcRect t="30867"/>
          <a:stretch>
            <a:fillRect/>
          </a:stretch>
        </p:blipFill>
        <p:spPr bwMode="auto">
          <a:xfrm>
            <a:off x="1381471" y="3226279"/>
            <a:ext cx="9196104" cy="3629003"/>
          </a:xfrm>
          <a:prstGeom prst="rect">
            <a:avLst/>
          </a:prstGeom>
          <a:noFill/>
          <a:ln w="9525">
            <a:noFill/>
            <a:miter lim="800000"/>
            <a:headEnd/>
            <a:tailEnd/>
          </a:ln>
        </p:spPr>
      </p:pic>
    </p:spTree>
    <p:extLst>
      <p:ext uri="{BB962C8B-B14F-4D97-AF65-F5344CB8AC3E}">
        <p14:creationId xmlns:p14="http://schemas.microsoft.com/office/powerpoint/2010/main" val="26279438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Tabla"/>
          <p:cNvGraphicFramePr>
            <a:graphicFrameLocks noGrp="1"/>
          </p:cNvGraphicFramePr>
          <p:nvPr>
            <p:extLst>
              <p:ext uri="{D42A27DB-BD31-4B8C-83A1-F6EECF244321}">
                <p14:modId xmlns:p14="http://schemas.microsoft.com/office/powerpoint/2010/main" val="2260349724"/>
              </p:ext>
            </p:extLst>
          </p:nvPr>
        </p:nvGraphicFramePr>
        <p:xfrm>
          <a:off x="772885" y="3484638"/>
          <a:ext cx="10406742" cy="2621280"/>
        </p:xfrm>
        <a:graphic>
          <a:graphicData uri="http://schemas.openxmlformats.org/drawingml/2006/table">
            <a:tbl>
              <a:tblPr firstRow="1" bandRow="1">
                <a:tableStyleId>{6E25E649-3F16-4E02-A733-19D2CDBF48F0}</a:tableStyleId>
              </a:tblPr>
              <a:tblGrid>
                <a:gridCol w="2405743">
                  <a:extLst>
                    <a:ext uri="{9D8B030D-6E8A-4147-A177-3AD203B41FA5}">
                      <a16:colId xmlns:a16="http://schemas.microsoft.com/office/drawing/2014/main" val="20000"/>
                    </a:ext>
                  </a:extLst>
                </a:gridCol>
                <a:gridCol w="5525425">
                  <a:extLst>
                    <a:ext uri="{9D8B030D-6E8A-4147-A177-3AD203B41FA5}">
                      <a16:colId xmlns:a16="http://schemas.microsoft.com/office/drawing/2014/main" val="20001"/>
                    </a:ext>
                  </a:extLst>
                </a:gridCol>
                <a:gridCol w="2475574">
                  <a:extLst>
                    <a:ext uri="{9D8B030D-6E8A-4147-A177-3AD203B41FA5}">
                      <a16:colId xmlns:a16="http://schemas.microsoft.com/office/drawing/2014/main" val="20002"/>
                    </a:ext>
                  </a:extLst>
                </a:gridCol>
              </a:tblGrid>
              <a:tr h="370840">
                <a:tc>
                  <a:txBody>
                    <a:bodyPr/>
                    <a:lstStyle/>
                    <a:p>
                      <a:pPr algn="ctr"/>
                      <a:r>
                        <a:rPr lang="es-ES" sz="2800" dirty="0" smtClean="0">
                          <a:latin typeface="Garamond" panose="02020404030301010803" pitchFamily="18" charset="0"/>
                        </a:rPr>
                        <a:t>Algoritmo</a:t>
                      </a:r>
                      <a:endParaRPr lang="es-ES" sz="2000" dirty="0">
                        <a:latin typeface="Garamond" panose="02020404030301010803" pitchFamily="18" charset="0"/>
                      </a:endParaRPr>
                    </a:p>
                  </a:txBody>
                  <a:tcPr anchor="ctr"/>
                </a:tc>
                <a:tc>
                  <a:txBody>
                    <a:bodyPr/>
                    <a:lstStyle/>
                    <a:p>
                      <a:pPr algn="ctr"/>
                      <a:r>
                        <a:rPr lang="es-ES" sz="2800" dirty="0" err="1" smtClean="0">
                          <a:latin typeface="Garamond" panose="02020404030301010803" pitchFamily="18" charset="0"/>
                        </a:rPr>
                        <a:t>Hiperparámetros</a:t>
                      </a:r>
                      <a:endParaRPr lang="es-ES" sz="2000" dirty="0">
                        <a:latin typeface="Garamond" panose="02020404030301010803" pitchFamily="18" charset="0"/>
                      </a:endParaRPr>
                    </a:p>
                  </a:txBody>
                  <a:tcPr/>
                </a:tc>
                <a:tc>
                  <a:txBody>
                    <a:bodyPr/>
                    <a:lstStyle/>
                    <a:p>
                      <a:pPr algn="ctr"/>
                      <a:r>
                        <a:rPr lang="es-ES" sz="2800" dirty="0" smtClean="0">
                          <a:latin typeface="Garamond" panose="02020404030301010803" pitchFamily="18" charset="0"/>
                        </a:rPr>
                        <a:t>Parámetros</a:t>
                      </a:r>
                      <a:endParaRPr lang="es-ES" sz="2000" dirty="0">
                        <a:latin typeface="Garamond" panose="02020404030301010803" pitchFamily="18" charset="0"/>
                      </a:endParaRPr>
                    </a:p>
                  </a:txBody>
                  <a:tcPr/>
                </a:tc>
                <a:extLst>
                  <a:ext uri="{0D108BD9-81ED-4DB2-BD59-A6C34878D82A}">
                    <a16:rowId xmlns:a16="http://schemas.microsoft.com/office/drawing/2014/main" val="10000"/>
                  </a:ext>
                </a:extLst>
              </a:tr>
              <a:tr h="370840">
                <a:tc>
                  <a:txBody>
                    <a:bodyPr/>
                    <a:lstStyle/>
                    <a:p>
                      <a:pPr algn="ctr"/>
                      <a:r>
                        <a:rPr lang="es-ES" sz="2000" b="1" dirty="0" smtClean="0">
                          <a:latin typeface="Garamond" panose="02020404030301010803" pitchFamily="18" charset="0"/>
                        </a:rPr>
                        <a:t>Regresión</a:t>
                      </a:r>
                      <a:r>
                        <a:rPr lang="es-ES" sz="2000" b="1" baseline="0" dirty="0" smtClean="0">
                          <a:latin typeface="Garamond" panose="02020404030301010803" pitchFamily="18" charset="0"/>
                        </a:rPr>
                        <a:t> Lineal</a:t>
                      </a:r>
                      <a:endParaRPr lang="es-ES" sz="2000" b="1" dirty="0">
                        <a:latin typeface="Garamond" panose="02020404030301010803" pitchFamily="18" charset="0"/>
                      </a:endParaRPr>
                    </a:p>
                  </a:txBody>
                  <a:tcPr anchor="ctr"/>
                </a:tc>
                <a:tc>
                  <a:txBody>
                    <a:bodyPr/>
                    <a:lstStyle/>
                    <a:p>
                      <a:pPr marL="174625" indent="-174625">
                        <a:buFont typeface="Arial" pitchFamily="34" charset="0"/>
                        <a:buChar char="•"/>
                      </a:pPr>
                      <a:r>
                        <a:rPr lang="es-ES" sz="2000" b="1" dirty="0" err="1" smtClean="0">
                          <a:latin typeface="Garamond" panose="02020404030301010803" pitchFamily="18" charset="0"/>
                        </a:rPr>
                        <a:t>Fit_intercept</a:t>
                      </a:r>
                      <a:r>
                        <a:rPr lang="es-ES" sz="2000" dirty="0" smtClean="0">
                          <a:latin typeface="Garamond" panose="02020404030301010803" pitchFamily="18" charset="0"/>
                        </a:rPr>
                        <a:t>: Decide si el término </a:t>
                      </a:r>
                      <a:r>
                        <a:rPr lang="es-ES" sz="2000" dirty="0" smtClean="0">
                          <a:latin typeface="Garamond" panose="02020404030301010803" pitchFamily="18" charset="0"/>
                          <a:sym typeface="Symbol"/>
                        </a:rPr>
                        <a:t></a:t>
                      </a:r>
                      <a:r>
                        <a:rPr lang="es-ES" sz="2000" baseline="-25000" dirty="0" smtClean="0">
                          <a:latin typeface="Garamond" panose="02020404030301010803" pitchFamily="18" charset="0"/>
                          <a:sym typeface="Symbol"/>
                        </a:rPr>
                        <a:t>0 </a:t>
                      </a:r>
                      <a:r>
                        <a:rPr lang="es-ES" sz="2000" dirty="0" smtClean="0">
                          <a:latin typeface="Garamond" panose="02020404030301010803" pitchFamily="18" charset="0"/>
                        </a:rPr>
                        <a:t> se incluye en la ecuación</a:t>
                      </a:r>
                      <a:endParaRPr lang="es-ES" sz="2000" baseline="-25000" dirty="0">
                        <a:latin typeface="Garamond" panose="02020404030301010803" pitchFamily="18" charset="0"/>
                      </a:endParaRPr>
                    </a:p>
                  </a:txBody>
                  <a:tcPr/>
                </a:tc>
                <a:tc>
                  <a:txBody>
                    <a:bodyPr/>
                    <a:lstStyle/>
                    <a:p>
                      <a:pPr algn="ctr"/>
                      <a:r>
                        <a:rPr lang="es-ES" sz="2000" dirty="0" smtClean="0">
                          <a:latin typeface="Garamond" panose="02020404030301010803" pitchFamily="18" charset="0"/>
                          <a:sym typeface="Symbol"/>
                        </a:rPr>
                        <a:t></a:t>
                      </a:r>
                      <a:endParaRPr lang="es-ES" sz="2000" dirty="0">
                        <a:latin typeface="Garamond" panose="02020404030301010803" pitchFamily="18" charset="0"/>
                      </a:endParaRPr>
                    </a:p>
                  </a:txBody>
                  <a:tcPr anchor="ctr"/>
                </a:tc>
                <a:extLst>
                  <a:ext uri="{0D108BD9-81ED-4DB2-BD59-A6C34878D82A}">
                    <a16:rowId xmlns:a16="http://schemas.microsoft.com/office/drawing/2014/main" val="10001"/>
                  </a:ext>
                </a:extLst>
              </a:tr>
              <a:tr h="370840">
                <a:tc>
                  <a:txBody>
                    <a:bodyPr/>
                    <a:lstStyle/>
                    <a:p>
                      <a:pPr algn="ctr"/>
                      <a:r>
                        <a:rPr lang="es-ES" sz="2000" b="1" dirty="0" err="1" smtClean="0">
                          <a:latin typeface="Garamond" panose="02020404030301010803" pitchFamily="18" charset="0"/>
                        </a:rPr>
                        <a:t>Random</a:t>
                      </a:r>
                      <a:r>
                        <a:rPr lang="es-ES" sz="2000" b="1" dirty="0" smtClean="0">
                          <a:latin typeface="Garamond" panose="02020404030301010803" pitchFamily="18" charset="0"/>
                        </a:rPr>
                        <a:t> </a:t>
                      </a:r>
                      <a:r>
                        <a:rPr lang="es-ES" sz="2000" b="1" dirty="0" err="1" smtClean="0">
                          <a:latin typeface="Garamond" panose="02020404030301010803" pitchFamily="18" charset="0"/>
                        </a:rPr>
                        <a:t>Forest</a:t>
                      </a:r>
                      <a:endParaRPr lang="es-ES" sz="2000" b="1" dirty="0">
                        <a:latin typeface="Garamond" panose="02020404030301010803" pitchFamily="18" charset="0"/>
                      </a:endParaRPr>
                    </a:p>
                  </a:txBody>
                  <a:tcPr anchor="ctr"/>
                </a:tc>
                <a:tc>
                  <a:txBody>
                    <a:bodyPr/>
                    <a:lstStyle/>
                    <a:p>
                      <a:pPr marL="174625" indent="-174625">
                        <a:buFont typeface="Arial" pitchFamily="34" charset="0"/>
                        <a:buChar char="•"/>
                      </a:pPr>
                      <a:r>
                        <a:rPr lang="es-ES" sz="2000" b="1" dirty="0" err="1" smtClean="0">
                          <a:latin typeface="Garamond" panose="02020404030301010803" pitchFamily="18" charset="0"/>
                        </a:rPr>
                        <a:t>n_estimators</a:t>
                      </a:r>
                      <a:r>
                        <a:rPr lang="es-ES" sz="2000" dirty="0" smtClean="0">
                          <a:latin typeface="Garamond" panose="02020404030301010803" pitchFamily="18" charset="0"/>
                        </a:rPr>
                        <a:t>:  Número de árboles a considerar</a:t>
                      </a:r>
                    </a:p>
                    <a:p>
                      <a:pPr marL="174625" indent="-174625">
                        <a:buFont typeface="Arial" pitchFamily="34" charset="0"/>
                        <a:buChar char="•"/>
                      </a:pPr>
                      <a:r>
                        <a:rPr lang="es-ES" sz="2000" b="1" dirty="0" err="1" smtClean="0">
                          <a:latin typeface="Garamond" panose="02020404030301010803" pitchFamily="18" charset="0"/>
                        </a:rPr>
                        <a:t>criterion</a:t>
                      </a:r>
                      <a:r>
                        <a:rPr lang="es-ES" sz="2000" dirty="0" smtClean="0">
                          <a:latin typeface="Garamond" panose="02020404030301010803" pitchFamily="18" charset="0"/>
                        </a:rPr>
                        <a:t>: Indicador para determinar</a:t>
                      </a:r>
                      <a:r>
                        <a:rPr lang="es-ES" sz="2000" baseline="0" dirty="0" smtClean="0">
                          <a:latin typeface="Garamond" panose="02020404030301010803" pitchFamily="18" charset="0"/>
                        </a:rPr>
                        <a:t> el atributo seleccionado para hacer la división en cada árbol</a:t>
                      </a:r>
                      <a:endParaRPr lang="es-ES" sz="2000" dirty="0">
                        <a:latin typeface="Garamond" panose="02020404030301010803" pitchFamily="18" charset="0"/>
                      </a:endParaRPr>
                    </a:p>
                  </a:txBody>
                  <a:tcPr/>
                </a:tc>
                <a:tc>
                  <a:txBody>
                    <a:bodyPr/>
                    <a:lstStyle/>
                    <a:p>
                      <a:pPr algn="ctr"/>
                      <a:r>
                        <a:rPr lang="es-ES" sz="2000" dirty="0" smtClean="0">
                          <a:latin typeface="Garamond" panose="02020404030301010803" pitchFamily="18" charset="0"/>
                        </a:rPr>
                        <a:t>No paramétrico</a:t>
                      </a:r>
                      <a:endParaRPr lang="es-ES" sz="2000" dirty="0">
                        <a:latin typeface="Garamond" panose="02020404030301010803" pitchFamily="18" charset="0"/>
                      </a:endParaRPr>
                    </a:p>
                  </a:txBody>
                  <a:tcPr anchor="ctr"/>
                </a:tc>
                <a:extLst>
                  <a:ext uri="{0D108BD9-81ED-4DB2-BD59-A6C34878D82A}">
                    <a16:rowId xmlns:a16="http://schemas.microsoft.com/office/drawing/2014/main" val="10002"/>
                  </a:ext>
                </a:extLst>
              </a:tr>
              <a:tr h="370840">
                <a:tc>
                  <a:txBody>
                    <a:bodyPr/>
                    <a:lstStyle/>
                    <a:p>
                      <a:pPr algn="ctr"/>
                      <a:r>
                        <a:rPr lang="es-ES" sz="2000" b="1" dirty="0" smtClean="0">
                          <a:latin typeface="Garamond" panose="02020404030301010803" pitchFamily="18" charset="0"/>
                        </a:rPr>
                        <a:t>K-medias</a:t>
                      </a:r>
                      <a:endParaRPr lang="es-ES" sz="2000" b="1" dirty="0">
                        <a:latin typeface="Garamond" panose="02020404030301010803" pitchFamily="18" charset="0"/>
                      </a:endParaRPr>
                    </a:p>
                  </a:txBody>
                  <a:tcPr anchor="ctr"/>
                </a:tc>
                <a:tc>
                  <a:txBody>
                    <a:bodyPr/>
                    <a:lstStyle/>
                    <a:p>
                      <a:pPr marL="174625" indent="-174625">
                        <a:buFont typeface="Arial" pitchFamily="34" charset="0"/>
                        <a:buChar char="•"/>
                      </a:pPr>
                      <a:r>
                        <a:rPr lang="es-ES" sz="2000" b="1" dirty="0" err="1" smtClean="0">
                          <a:latin typeface="Garamond" panose="02020404030301010803" pitchFamily="18" charset="0"/>
                        </a:rPr>
                        <a:t>init</a:t>
                      </a:r>
                      <a:r>
                        <a:rPr lang="es-ES" sz="2000" dirty="0" smtClean="0">
                          <a:latin typeface="Garamond" panose="02020404030301010803" pitchFamily="18" charset="0"/>
                        </a:rPr>
                        <a:t>: Método de inicialización de los </a:t>
                      </a:r>
                      <a:r>
                        <a:rPr lang="es-ES" sz="2000" dirty="0" err="1" smtClean="0">
                          <a:latin typeface="Garamond" panose="02020404030301010803" pitchFamily="18" charset="0"/>
                        </a:rPr>
                        <a:t>centroides</a:t>
                      </a:r>
                      <a:r>
                        <a:rPr lang="es-ES" sz="2000" dirty="0" smtClean="0">
                          <a:latin typeface="Garamond" panose="02020404030301010803" pitchFamily="18" charset="0"/>
                        </a:rPr>
                        <a:t>.</a:t>
                      </a:r>
                      <a:endParaRPr lang="es-ES" sz="2000" dirty="0">
                        <a:latin typeface="Garamond" panose="02020404030301010803" pitchFamily="18" charset="0"/>
                      </a:endParaRPr>
                    </a:p>
                  </a:txBody>
                  <a:tcPr/>
                </a:tc>
                <a:tc>
                  <a:txBody>
                    <a:bodyPr/>
                    <a:lstStyle/>
                    <a:p>
                      <a:pPr algn="ctr"/>
                      <a:r>
                        <a:rPr lang="es-ES" sz="2000" dirty="0" smtClean="0">
                          <a:latin typeface="Garamond" panose="02020404030301010803" pitchFamily="18" charset="0"/>
                        </a:rPr>
                        <a:t>No paramétrico</a:t>
                      </a:r>
                      <a:endParaRPr lang="es-ES" sz="2000" dirty="0">
                        <a:latin typeface="Garamond" panose="02020404030301010803" pitchFamily="18" charset="0"/>
                      </a:endParaRPr>
                    </a:p>
                  </a:txBody>
                  <a:tcPr anchor="ctr"/>
                </a:tc>
                <a:extLst>
                  <a:ext uri="{0D108BD9-81ED-4DB2-BD59-A6C34878D82A}">
                    <a16:rowId xmlns:a16="http://schemas.microsoft.com/office/drawing/2014/main" val="10003"/>
                  </a:ext>
                </a:extLst>
              </a:tr>
            </a:tbl>
          </a:graphicData>
        </a:graphic>
      </p:graphicFrame>
      <p:sp>
        <p:nvSpPr>
          <p:cNvPr id="5" name="Marcador de contenido 2"/>
          <p:cNvSpPr txBox="1">
            <a:spLocks/>
          </p:cNvSpPr>
          <p:nvPr/>
        </p:nvSpPr>
        <p:spPr>
          <a:xfrm>
            <a:off x="783770" y="231136"/>
            <a:ext cx="10395857" cy="3024102"/>
          </a:xfrm>
          <a:prstGeom prst="rect">
            <a:avLst/>
          </a:prstGeom>
        </p:spPr>
        <p:txBody>
          <a:bodyPr vert="horz" lIns="91440" tIns="45720" rIns="91440" bIns="45720" rtlCol="0">
            <a:normAutofit/>
          </a:bodyPr>
          <a:lstStyle/>
          <a:p>
            <a:pPr algn="just">
              <a:lnSpc>
                <a:spcPct val="90000"/>
              </a:lnSpc>
              <a:spcBef>
                <a:spcPts val="1000"/>
              </a:spcBef>
              <a:defRPr/>
            </a:pPr>
            <a:r>
              <a:rPr lang="es-ES" sz="2800" dirty="0">
                <a:latin typeface="Garamond" panose="02020404030301010803" pitchFamily="18" charset="0"/>
              </a:rPr>
              <a:t>Además, los modelos suelen disponer de hiperparámetros que permiten ajustar su </a:t>
            </a:r>
            <a:r>
              <a:rPr lang="es-ES" sz="2800" dirty="0" smtClean="0">
                <a:latin typeface="Garamond" panose="02020404030301010803" pitchFamily="18" charset="0"/>
              </a:rPr>
              <a:t>funcionamiento.</a:t>
            </a:r>
            <a:endParaRPr lang="es-ES" sz="2800" dirty="0">
              <a:latin typeface="Garamond" panose="02020404030301010803" pitchFamily="18" charset="0"/>
            </a:endParaRPr>
          </a:p>
          <a:p>
            <a:pPr marR="0" lvl="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800" b="0" i="0" u="none" strike="noStrike" kern="1200" cap="none" spc="0" normalizeH="0" baseline="0" noProof="0" dirty="0" smtClean="0">
                <a:ln>
                  <a:noFill/>
                </a:ln>
                <a:solidFill>
                  <a:schemeClr val="tx1"/>
                </a:solidFill>
                <a:effectLst/>
                <a:uLnTx/>
                <a:uFillTx/>
                <a:latin typeface="Garamond" pitchFamily="18" charset="0"/>
                <a:ea typeface="+mn-ea"/>
                <a:cs typeface="+mn-cs"/>
              </a:rPr>
              <a:t>Un </a:t>
            </a:r>
            <a:r>
              <a:rPr kumimoji="0" lang="es-ES" sz="2800" b="1" i="0" u="none" strike="noStrike" kern="1200" cap="none" spc="0" normalizeH="0" baseline="0" noProof="0" dirty="0" err="1" smtClean="0">
                <a:ln>
                  <a:noFill/>
                </a:ln>
                <a:solidFill>
                  <a:schemeClr val="tx1"/>
                </a:solidFill>
                <a:effectLst/>
                <a:uLnTx/>
                <a:uFillTx/>
                <a:latin typeface="Garamond" pitchFamily="18" charset="0"/>
                <a:ea typeface="+mn-ea"/>
                <a:cs typeface="+mn-cs"/>
              </a:rPr>
              <a:t>hiperparámetro</a:t>
            </a:r>
            <a:r>
              <a:rPr kumimoji="0" lang="es-ES" sz="2800" b="0" i="0" u="none" strike="noStrike" kern="1200" cap="none" spc="0" normalizeH="0" noProof="0" dirty="0" smtClean="0">
                <a:ln>
                  <a:noFill/>
                </a:ln>
                <a:solidFill>
                  <a:schemeClr val="tx1"/>
                </a:solidFill>
                <a:effectLst/>
                <a:uLnTx/>
                <a:uFillTx/>
                <a:latin typeface="Garamond" pitchFamily="18" charset="0"/>
                <a:ea typeface="+mn-ea"/>
                <a:cs typeface="+mn-cs"/>
              </a:rPr>
              <a:t> es un parámetro del algoritmo, que permite elegir características de cómo el algoritmo se va a aplicar. </a:t>
            </a:r>
          </a:p>
          <a:p>
            <a:pPr marR="0" lvl="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800" b="1" i="0" u="none" strike="noStrike" kern="1200" cap="none" spc="0" normalizeH="0" noProof="0" dirty="0" smtClean="0">
                <a:ln>
                  <a:noFill/>
                </a:ln>
                <a:solidFill>
                  <a:schemeClr val="tx1"/>
                </a:solidFill>
                <a:effectLst/>
                <a:uLnTx/>
                <a:uFillTx/>
                <a:latin typeface="Garamond" pitchFamily="18" charset="0"/>
                <a:ea typeface="+mn-ea"/>
                <a:cs typeface="+mn-cs"/>
              </a:rPr>
              <a:t>No se deben confundir con los parámetros del algoritmo</a:t>
            </a:r>
            <a:r>
              <a:rPr kumimoji="0" lang="es-ES" sz="2800" b="0" i="0" u="none" strike="noStrike" kern="1200" cap="none" spc="0" normalizeH="0" noProof="0" dirty="0" smtClean="0">
                <a:ln>
                  <a:noFill/>
                </a:ln>
                <a:solidFill>
                  <a:schemeClr val="tx1"/>
                </a:solidFill>
                <a:effectLst/>
                <a:uLnTx/>
                <a:uFillTx/>
                <a:latin typeface="Garamond" pitchFamily="18" charset="0"/>
                <a:ea typeface="+mn-ea"/>
                <a:cs typeface="+mn-cs"/>
              </a:rPr>
              <a:t>.</a:t>
            </a:r>
          </a:p>
          <a:p>
            <a:pPr marR="0" lvl="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800" b="0" i="0" u="none" strike="noStrike" kern="1200" cap="none" spc="0" normalizeH="0" noProof="0" dirty="0" smtClean="0">
                <a:ln>
                  <a:noFill/>
                </a:ln>
                <a:solidFill>
                  <a:schemeClr val="tx1"/>
                </a:solidFill>
                <a:effectLst/>
                <a:uLnTx/>
                <a:uFillTx/>
                <a:latin typeface="Garamond" pitchFamily="18" charset="0"/>
                <a:ea typeface="+mn-ea"/>
                <a:cs typeface="+mn-cs"/>
              </a:rPr>
              <a:t>Algunos ejemplos:</a:t>
            </a:r>
            <a:endParaRPr kumimoji="0" lang="es-ES" sz="2400" b="0" i="0" u="none" strike="noStrike" kern="1200" cap="none" spc="0" normalizeH="0" baseline="0" noProof="0" dirty="0">
              <a:ln>
                <a:noFill/>
              </a:ln>
              <a:solidFill>
                <a:schemeClr val="tx1"/>
              </a:solidFill>
              <a:effectLst/>
              <a:uLnTx/>
              <a:uFillTx/>
              <a:latin typeface="Garamond" pitchFamily="18" charset="0"/>
              <a:ea typeface="+mn-ea"/>
              <a:cs typeface="+mn-cs"/>
            </a:endParaRPr>
          </a:p>
        </p:txBody>
      </p:sp>
    </p:spTree>
    <p:extLst>
      <p:ext uri="{BB962C8B-B14F-4D97-AF65-F5344CB8AC3E}">
        <p14:creationId xmlns:p14="http://schemas.microsoft.com/office/powerpoint/2010/main" val="7020044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Modelado</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592429"/>
          </a:xfrm>
        </p:spPr>
        <p:txBody>
          <a:bodyPr>
            <a:noAutofit/>
          </a:bodyPr>
          <a:lstStyle/>
          <a:p>
            <a:pPr marL="0" indent="0">
              <a:buNone/>
            </a:pPr>
            <a:r>
              <a:rPr lang="es-ES" dirty="0" smtClean="0">
                <a:latin typeface="Garamond" panose="02020404030301010803" pitchFamily="18" charset="0"/>
              </a:rPr>
              <a:t>La </a:t>
            </a:r>
            <a:r>
              <a:rPr lang="es-ES" dirty="0">
                <a:latin typeface="Garamond" panose="02020404030301010803" pitchFamily="18" charset="0"/>
              </a:rPr>
              <a:t>mayoría de los algoritmos tienen la misma capacidad, son equivalentes... se diferencian por los datasets sobre los que operan.</a:t>
            </a:r>
          </a:p>
          <a:p>
            <a:pPr marL="0" indent="0">
              <a:buNone/>
            </a:pPr>
            <a:endParaRPr lang="es-ES" dirty="0" smtClean="0">
              <a:latin typeface="Garamond" panose="02020404030301010803" pitchFamily="18" charset="0"/>
            </a:endParaRPr>
          </a:p>
          <a:p>
            <a:pPr marL="0" indent="0">
              <a:buNone/>
            </a:pPr>
            <a:r>
              <a:rPr lang="es-ES" b="1" dirty="0" smtClean="0">
                <a:latin typeface="Garamond" panose="02020404030301010803" pitchFamily="18" charset="0"/>
              </a:rPr>
              <a:t>Teorema </a:t>
            </a:r>
            <a:r>
              <a:rPr lang="es-ES" b="1" dirty="0">
                <a:latin typeface="Garamond" panose="02020404030301010803" pitchFamily="18" charset="0"/>
              </a:rPr>
              <a:t>"No Free Lunch"</a:t>
            </a:r>
            <a:r>
              <a:rPr lang="es-ES" dirty="0">
                <a:latin typeface="Garamond" panose="02020404030301010803" pitchFamily="18" charset="0"/>
              </a:rPr>
              <a:t>: </a:t>
            </a:r>
            <a:endParaRPr lang="es-ES" dirty="0" smtClean="0">
              <a:latin typeface="Garamond" panose="02020404030301010803" pitchFamily="18" charset="0"/>
            </a:endParaRPr>
          </a:p>
          <a:p>
            <a:r>
              <a:rPr lang="es-ES" dirty="0" smtClean="0">
                <a:latin typeface="Garamond" panose="02020404030301010803" pitchFamily="18" charset="0"/>
              </a:rPr>
              <a:t>Cuando </a:t>
            </a:r>
            <a:r>
              <a:rPr lang="es-ES" dirty="0">
                <a:latin typeface="Garamond" panose="02020404030301010803" pitchFamily="18" charset="0"/>
              </a:rPr>
              <a:t>se promedian a lo largo de todas las posibles situaciones, todos los modelos funcionan igual de </a:t>
            </a:r>
            <a:r>
              <a:rPr lang="es-ES" dirty="0" smtClean="0">
                <a:latin typeface="Garamond" panose="02020404030301010803" pitchFamily="18" charset="0"/>
              </a:rPr>
              <a:t>bien (o igua</a:t>
            </a:r>
            <a:r>
              <a:rPr lang="es-ES" dirty="0" smtClean="0"/>
              <a:t>l de mal)	</a:t>
            </a:r>
            <a:r>
              <a:rPr lang="es-ES" dirty="0" smtClean="0">
                <a:latin typeface="Garamond" panose="02020404030301010803" pitchFamily="18" charset="0"/>
              </a:rPr>
              <a:t>. </a:t>
            </a:r>
          </a:p>
          <a:p>
            <a:r>
              <a:rPr lang="es-ES" dirty="0" smtClean="0">
                <a:latin typeface="Garamond" panose="02020404030301010803" pitchFamily="18" charset="0"/>
              </a:rPr>
              <a:t>Para </a:t>
            </a:r>
            <a:r>
              <a:rPr lang="es-ES" dirty="0">
                <a:latin typeface="Garamond" panose="02020404030301010803" pitchFamily="18" charset="0"/>
              </a:rPr>
              <a:t>cada par de modelos, podemos encontrar un par de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datasets </a:t>
            </a:r>
            <a:r>
              <a:rPr lang="es-ES" dirty="0">
                <a:latin typeface="Garamond" panose="02020404030301010803" pitchFamily="18" charset="0"/>
              </a:rPr>
              <a:t>en los que cada uno se comporta mejor que el otro.</a:t>
            </a:r>
            <a:endParaRPr lang="es-ES" sz="2400" dirty="0">
              <a:latin typeface="Garamond" panose="02020404030301010803" pitchFamily="18" charset="0"/>
            </a:endParaRPr>
          </a:p>
        </p:txBody>
      </p:sp>
      <p:pic>
        <p:nvPicPr>
          <p:cNvPr id="8194" name="Picture 2" descr="Resultado de imagen de machine learning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758488" cy="146044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Resultado de imagen de no free lunc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72104" y="4121838"/>
            <a:ext cx="2572586" cy="2759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13550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Modelado</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592429"/>
          </a:xfrm>
        </p:spPr>
        <p:txBody>
          <a:bodyPr>
            <a:noAutofit/>
          </a:bodyPr>
          <a:lstStyle/>
          <a:p>
            <a:pPr marL="0" indent="0">
              <a:buNone/>
            </a:pPr>
            <a:r>
              <a:rPr lang="es-ES" dirty="0">
                <a:latin typeface="Garamond" panose="02020404030301010803" pitchFamily="18" charset="0"/>
              </a:rPr>
              <a:t>Construir un modelo de ML consiste en</a:t>
            </a:r>
            <a:r>
              <a:rPr lang="es-ES" dirty="0" smtClean="0">
                <a:latin typeface="Garamond" panose="02020404030301010803" pitchFamily="18" charset="0"/>
              </a:rPr>
              <a:t>:</a:t>
            </a:r>
            <a:endParaRPr lang="es-ES" dirty="0">
              <a:latin typeface="Garamond" panose="02020404030301010803" pitchFamily="18" charset="0"/>
            </a:endParaRPr>
          </a:p>
          <a:p>
            <a:r>
              <a:rPr lang="es-ES" dirty="0" smtClean="0">
                <a:latin typeface="Garamond" panose="02020404030301010803" pitchFamily="18" charset="0"/>
              </a:rPr>
              <a:t>Hacer </a:t>
            </a:r>
            <a:r>
              <a:rPr lang="es-ES" dirty="0">
                <a:latin typeface="Garamond" panose="02020404030301010803" pitchFamily="18" charset="0"/>
              </a:rPr>
              <a:t>las suposiciones correctas sobre los datos</a:t>
            </a:r>
          </a:p>
          <a:p>
            <a:r>
              <a:rPr lang="es-ES" dirty="0" smtClean="0">
                <a:latin typeface="Garamond" panose="02020404030301010803" pitchFamily="18" charset="0"/>
              </a:rPr>
              <a:t>Elegir </a:t>
            </a:r>
            <a:r>
              <a:rPr lang="es-ES" dirty="0">
                <a:latin typeface="Garamond" panose="02020404030301010803" pitchFamily="18" charset="0"/>
              </a:rPr>
              <a:t>el algoritmo de aprendizaje correcto para esas suposiciones</a:t>
            </a:r>
            <a:endParaRPr lang="es-ES" sz="2400" dirty="0">
              <a:latin typeface="Garamond" panose="02020404030301010803" pitchFamily="18" charset="0"/>
            </a:endParaRPr>
          </a:p>
        </p:txBody>
      </p:sp>
      <p:pic>
        <p:nvPicPr>
          <p:cNvPr id="8194" name="Picture 2" descr="Resultado de imagen de machine learning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758488" cy="146044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stretch>
            <a:fillRect/>
          </a:stretch>
        </p:blipFill>
        <p:spPr>
          <a:xfrm>
            <a:off x="1837428" y="3662194"/>
            <a:ext cx="8008458" cy="2719468"/>
          </a:xfrm>
          <a:prstGeom prst="rect">
            <a:avLst/>
          </a:prstGeom>
        </p:spPr>
      </p:pic>
    </p:spTree>
    <p:extLst>
      <p:ext uri="{BB962C8B-B14F-4D97-AF65-F5344CB8AC3E}">
        <p14:creationId xmlns:p14="http://schemas.microsoft.com/office/powerpoint/2010/main" val="1987942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2824655598"/>
              </p:ext>
            </p:extLst>
          </p:nvPr>
        </p:nvGraphicFramePr>
        <p:xfrm>
          <a:off x="849087" y="522514"/>
          <a:ext cx="10254341" cy="6139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3 Rectángulo"/>
          <p:cNvSpPr/>
          <p:nvPr/>
        </p:nvSpPr>
        <p:spPr>
          <a:xfrm>
            <a:off x="381000" y="44775"/>
            <a:ext cx="11081657" cy="413041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2 Rectángulo"/>
          <p:cNvSpPr/>
          <p:nvPr/>
        </p:nvSpPr>
        <p:spPr>
          <a:xfrm>
            <a:off x="457200" y="5442857"/>
            <a:ext cx="11081657" cy="127362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619343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sp>
        <p:nvSpPr>
          <p:cNvPr id="3" name="Marcador de contenido 2"/>
          <p:cNvSpPr>
            <a:spLocks noGrp="1"/>
          </p:cNvSpPr>
          <p:nvPr>
            <p:ph idx="1"/>
          </p:nvPr>
        </p:nvSpPr>
        <p:spPr>
          <a:xfrm>
            <a:off x="838200" y="1500996"/>
            <a:ext cx="10738449" cy="5193102"/>
          </a:xfrm>
        </p:spPr>
        <p:txBody>
          <a:bodyPr>
            <a:noAutofit/>
          </a:bodyPr>
          <a:lstStyle/>
          <a:p>
            <a:pPr marL="0" indent="0">
              <a:buNone/>
            </a:pPr>
            <a:r>
              <a:rPr lang="es-ES" sz="3200" dirty="0" smtClean="0">
                <a:latin typeface="Garamond" panose="02020404030301010803" pitchFamily="18" charset="0"/>
              </a:rPr>
              <a:t>Un proceso en dos pasos:</a:t>
            </a:r>
            <a:endParaRPr lang="es-ES" sz="3200" dirty="0">
              <a:latin typeface="Garamond" panose="02020404030301010803" pitchFamily="18" charset="0"/>
            </a:endParaRPr>
          </a:p>
          <a:p>
            <a:r>
              <a:rPr lang="es-ES" sz="3200" dirty="0" smtClean="0">
                <a:latin typeface="Garamond" panose="02020404030301010803" pitchFamily="18" charset="0"/>
              </a:rPr>
              <a:t>Usa </a:t>
            </a:r>
            <a:r>
              <a:rPr lang="es-ES" sz="3200" dirty="0">
                <a:latin typeface="Garamond" panose="02020404030301010803" pitchFamily="18" charset="0"/>
              </a:rPr>
              <a:t>el modelo para predecir las etiquetas de tu dataset</a:t>
            </a:r>
          </a:p>
          <a:p>
            <a:pPr lvl="1"/>
            <a:r>
              <a:rPr lang="es-ES" sz="2800" dirty="0" smtClean="0">
                <a:latin typeface="Garamond" panose="02020404030301010803" pitchFamily="18" charset="0"/>
              </a:rPr>
              <a:t>Conjunto </a:t>
            </a:r>
            <a:r>
              <a:rPr lang="es-ES" sz="2800" dirty="0">
                <a:latin typeface="Garamond" panose="02020404030301010803" pitchFamily="18" charset="0"/>
              </a:rPr>
              <a:t>de Entrenamiento / </a:t>
            </a:r>
            <a:r>
              <a:rPr lang="es-ES" sz="2800" dirty="0" smtClean="0">
                <a:latin typeface="Garamond" panose="02020404030301010803" pitchFamily="18" charset="0"/>
              </a:rPr>
              <a:t>Test</a:t>
            </a:r>
          </a:p>
          <a:p>
            <a:pPr lvl="1"/>
            <a:r>
              <a:rPr lang="es-ES" sz="2800" dirty="0" smtClean="0">
                <a:latin typeface="Garamond" panose="02020404030301010803" pitchFamily="18" charset="0"/>
              </a:rPr>
              <a:t>Añadir </a:t>
            </a:r>
            <a:r>
              <a:rPr lang="es-ES" sz="2800" dirty="0">
                <a:latin typeface="Garamond" panose="02020404030301010803" pitchFamily="18" charset="0"/>
              </a:rPr>
              <a:t>Conjunto de validación cuando se usan varios modelos y se afinan hiperparámetros</a:t>
            </a:r>
          </a:p>
          <a:p>
            <a:pPr lvl="1"/>
            <a:r>
              <a:rPr lang="es-ES" sz="2800" dirty="0" smtClean="0">
                <a:latin typeface="Garamond" panose="02020404030301010803" pitchFamily="18" charset="0"/>
              </a:rPr>
              <a:t>K-Validación </a:t>
            </a:r>
            <a:r>
              <a:rPr lang="es-ES" sz="2800" dirty="0">
                <a:latin typeface="Garamond" panose="02020404030301010803" pitchFamily="18" charset="0"/>
              </a:rPr>
              <a:t>cruzada</a:t>
            </a:r>
          </a:p>
          <a:p>
            <a:r>
              <a:rPr lang="es-ES" sz="3200" dirty="0" smtClean="0">
                <a:latin typeface="Garamond" panose="02020404030301010803" pitchFamily="18" charset="0"/>
              </a:rPr>
              <a:t>Usa </a:t>
            </a:r>
            <a:r>
              <a:rPr lang="es-ES" sz="3200" dirty="0">
                <a:latin typeface="Garamond" panose="02020404030301010803" pitchFamily="18" charset="0"/>
              </a:rPr>
              <a:t>algún indicador  para comparar los valores predichos con los reales.</a:t>
            </a:r>
          </a:p>
          <a:p>
            <a:pPr lvl="1"/>
            <a:r>
              <a:rPr lang="es-ES" sz="2800" dirty="0" smtClean="0">
                <a:latin typeface="Garamond" panose="02020404030301010803" pitchFamily="18" charset="0"/>
              </a:rPr>
              <a:t>Regresión</a:t>
            </a:r>
            <a:r>
              <a:rPr lang="es-ES" sz="2800" dirty="0">
                <a:latin typeface="Garamond" panose="02020404030301010803" pitchFamily="18" charset="0"/>
              </a:rPr>
              <a:t>: MSE</a:t>
            </a:r>
          </a:p>
          <a:p>
            <a:pPr lvl="1"/>
            <a:r>
              <a:rPr lang="es-ES" sz="2800" dirty="0" smtClean="0">
                <a:latin typeface="Garamond" panose="02020404030301010803" pitchFamily="18" charset="0"/>
              </a:rPr>
              <a:t>Clasificación</a:t>
            </a:r>
            <a:r>
              <a:rPr lang="es-ES" sz="2800" dirty="0">
                <a:latin typeface="Garamond" panose="02020404030301010803" pitchFamily="18" charset="0"/>
              </a:rPr>
              <a:t>: </a:t>
            </a:r>
            <a:r>
              <a:rPr lang="es-ES" sz="2800" dirty="0" err="1">
                <a:latin typeface="Garamond" panose="02020404030301010803" pitchFamily="18" charset="0"/>
              </a:rPr>
              <a:t>Accuracy</a:t>
            </a:r>
            <a:r>
              <a:rPr lang="es-ES" sz="2800" dirty="0">
                <a:latin typeface="Garamond" panose="02020404030301010803" pitchFamily="18" charset="0"/>
              </a:rPr>
              <a:t>, Matriz de Confusión, </a:t>
            </a:r>
            <a:r>
              <a:rPr lang="es-ES" sz="2800" dirty="0" smtClean="0">
                <a:latin typeface="Garamond" panose="02020404030301010803" pitchFamily="18" charset="0"/>
              </a:rPr>
              <a:t>ROC</a:t>
            </a:r>
            <a:endParaRPr lang="es-ES" sz="2800"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Resultado de imagen de predi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3838" y="1039445"/>
            <a:ext cx="2052787" cy="1847509"/>
          </a:xfrm>
          <a:prstGeom prst="rect">
            <a:avLst/>
          </a:prstGeom>
          <a:noFill/>
          <a:extLst>
            <a:ext uri="{909E8E84-426E-40DD-AFC4-6F175D3DCCD1}">
              <a14:hiddenFill xmlns:a14="http://schemas.microsoft.com/office/drawing/2010/main">
                <a:solidFill>
                  <a:srgbClr val="FFFFFF"/>
                </a:solidFill>
              </a14:hiddenFill>
            </a:ext>
          </a:extLst>
        </p:spPr>
      </p:pic>
      <p:pic>
        <p:nvPicPr>
          <p:cNvPr id="21510" name="Picture 6" descr="Resultado de imagen de error MSE machine learni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18124" y="4876989"/>
            <a:ext cx="3778070" cy="1981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2938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Metodología por pasos</a:t>
            </a:r>
            <a:endParaRPr lang="es-ES" dirty="0"/>
          </a:p>
        </p:txBody>
      </p:sp>
      <p:sp>
        <p:nvSpPr>
          <p:cNvPr id="4" name="Marcador de contenido 2"/>
          <p:cNvSpPr txBox="1">
            <a:spLocks/>
          </p:cNvSpPr>
          <p:nvPr/>
        </p:nvSpPr>
        <p:spPr>
          <a:xfrm>
            <a:off x="812322" y="1432600"/>
            <a:ext cx="10515600" cy="7023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s-ES" smtClean="0"/>
              <a:t>Hay 5 pasos básicos para construir un modelo ML:</a:t>
            </a:r>
            <a:endParaRPr lang="es-ES" dirty="0"/>
          </a:p>
        </p:txBody>
      </p:sp>
      <p:graphicFrame>
        <p:nvGraphicFramePr>
          <p:cNvPr id="5" name="4 Diagrama"/>
          <p:cNvGraphicFramePr/>
          <p:nvPr>
            <p:extLst>
              <p:ext uri="{D42A27DB-BD31-4B8C-83A1-F6EECF244321}">
                <p14:modId xmlns:p14="http://schemas.microsoft.com/office/powerpoint/2010/main" val="2645569436"/>
              </p:ext>
            </p:extLst>
          </p:nvPr>
        </p:nvGraphicFramePr>
        <p:xfrm>
          <a:off x="806775" y="2129286"/>
          <a:ext cx="10885716" cy="12845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Marcador de contenido 2"/>
          <p:cNvSpPr txBox="1">
            <a:spLocks/>
          </p:cNvSpPr>
          <p:nvPr/>
        </p:nvSpPr>
        <p:spPr>
          <a:xfrm>
            <a:off x="659922" y="5732639"/>
            <a:ext cx="10874829" cy="1119102"/>
          </a:xfrm>
          <a:prstGeom prst="rect">
            <a:avLst/>
          </a:prstGeom>
        </p:spPr>
        <p:txBody>
          <a:bodyPr vert="horz" lIns="91440" tIns="45720" rIns="91440" bIns="45720" rtlCol="0">
            <a:normAutofit/>
          </a:bodyPr>
          <a:lstStyle/>
          <a:p>
            <a:pPr marR="0" lvl="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800" b="0" i="0" u="none" strike="noStrike" kern="1200" cap="none" spc="0" normalizeH="0" baseline="0" noProof="0" dirty="0" smtClean="0">
                <a:ln>
                  <a:noFill/>
                </a:ln>
                <a:solidFill>
                  <a:schemeClr val="tx1"/>
                </a:solidFill>
                <a:effectLst/>
                <a:uLnTx/>
                <a:uFillTx/>
                <a:latin typeface="Garamond" pitchFamily="18" charset="0"/>
                <a:ea typeface="+mn-ea"/>
                <a:cs typeface="+mn-cs"/>
              </a:rPr>
              <a:t>Aunque es un proceso altamente iterativo, que debe repetirse hasta encontrar resultados satisfactorios…</a:t>
            </a:r>
            <a:endParaRPr kumimoji="0" lang="es-ES" sz="2800" b="0" i="0" u="none" strike="noStrike" kern="1200" cap="none" spc="0" normalizeH="0" baseline="0" noProof="0" dirty="0">
              <a:ln>
                <a:noFill/>
              </a:ln>
              <a:solidFill>
                <a:schemeClr val="tx1"/>
              </a:solidFill>
              <a:effectLst/>
              <a:uLnTx/>
              <a:uFillTx/>
              <a:latin typeface="Garamond" pitchFamily="18" charset="0"/>
              <a:ea typeface="+mn-ea"/>
              <a:cs typeface="+mn-cs"/>
            </a:endParaRPr>
          </a:p>
        </p:txBody>
      </p:sp>
      <p:graphicFrame>
        <p:nvGraphicFramePr>
          <p:cNvPr id="7" name="11 Diagrama"/>
          <p:cNvGraphicFramePr/>
          <p:nvPr>
            <p:extLst>
              <p:ext uri="{D42A27DB-BD31-4B8C-83A1-F6EECF244321}">
                <p14:modId xmlns:p14="http://schemas.microsoft.com/office/powerpoint/2010/main" val="2969774165"/>
              </p:ext>
            </p:extLst>
          </p:nvPr>
        </p:nvGraphicFramePr>
        <p:xfrm>
          <a:off x="4371953" y="4262886"/>
          <a:ext cx="2993569" cy="111034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19 Flecha circular"/>
          <p:cNvSpPr/>
          <p:nvPr/>
        </p:nvSpPr>
        <p:spPr>
          <a:xfrm rot="8722846">
            <a:off x="6984822" y="3154165"/>
            <a:ext cx="2956401" cy="1665457"/>
          </a:xfrm>
          <a:prstGeom prst="circularArrow">
            <a:avLst>
              <a:gd name="adj1" fmla="val 6701"/>
              <a:gd name="adj2" fmla="val 958541"/>
              <a:gd name="adj3" fmla="val 20239527"/>
              <a:gd name="adj4" fmla="val 11374933"/>
              <a:gd name="adj5" fmla="val 125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s-ES">
              <a:solidFill>
                <a:schemeClr val="tx1"/>
              </a:solidFill>
            </a:endParaRPr>
          </a:p>
        </p:txBody>
      </p:sp>
      <p:sp>
        <p:nvSpPr>
          <p:cNvPr id="9" name="21 Flecha arriba"/>
          <p:cNvSpPr/>
          <p:nvPr/>
        </p:nvSpPr>
        <p:spPr>
          <a:xfrm rot="18328085">
            <a:off x="3316036" y="3065459"/>
            <a:ext cx="348343" cy="1839685"/>
          </a:xfrm>
          <a:prstGeom prst="up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10" name="22 Flecha arriba"/>
          <p:cNvSpPr/>
          <p:nvPr/>
        </p:nvSpPr>
        <p:spPr>
          <a:xfrm rot="20646822">
            <a:off x="4670427" y="3437471"/>
            <a:ext cx="348343" cy="772377"/>
          </a:xfrm>
          <a:prstGeom prst="up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s-ES"/>
          </a:p>
        </p:txBody>
      </p:sp>
      <p:sp>
        <p:nvSpPr>
          <p:cNvPr id="11" name="23 Flecha arriba"/>
          <p:cNvSpPr/>
          <p:nvPr/>
        </p:nvSpPr>
        <p:spPr>
          <a:xfrm rot="2090548">
            <a:off x="6435904" y="3391376"/>
            <a:ext cx="348343" cy="871841"/>
          </a:xfrm>
          <a:prstGeom prst="up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s-ES"/>
          </a:p>
        </p:txBody>
      </p:sp>
      <p:sp>
        <p:nvSpPr>
          <p:cNvPr id="12" name="24 Flecha arriba"/>
          <p:cNvSpPr/>
          <p:nvPr/>
        </p:nvSpPr>
        <p:spPr>
          <a:xfrm rot="3368970">
            <a:off x="7790064" y="3098115"/>
            <a:ext cx="348343" cy="1839685"/>
          </a:xfrm>
          <a:prstGeom prst="up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03410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Graphic spid="5" grpId="0">
        <p:bldAsOne/>
      </p:bldGraphic>
      <p:bldP spid="6" grpId="0"/>
      <p:bldGraphic spid="7" grpId="0">
        <p:bldAsOne/>
      </p:bldGraphic>
      <p:bldP spid="8" grpId="0" animBg="1"/>
      <p:bldP spid="9" grpId="0" animBg="1"/>
      <p:bldP spid="10" grpId="0" animBg="1"/>
      <p:bldP spid="11" grpId="0" animBg="1"/>
      <p:bldP spid="1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3">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237496" y="3008462"/>
            <a:ext cx="11820525" cy="3429000"/>
          </a:xfrm>
          <a:prstGeom prst="rect">
            <a:avLst/>
          </a:prstGeom>
        </p:spPr>
      </p:pic>
      <p:sp>
        <p:nvSpPr>
          <p:cNvPr id="15" name="Marcador de contenido 2"/>
          <p:cNvSpPr>
            <a:spLocks noGrp="1"/>
          </p:cNvSpPr>
          <p:nvPr>
            <p:ph idx="1"/>
          </p:nvPr>
        </p:nvSpPr>
        <p:spPr>
          <a:xfrm>
            <a:off x="838200" y="1500996"/>
            <a:ext cx="10738449" cy="5193102"/>
          </a:xfrm>
        </p:spPr>
        <p:txBody>
          <a:bodyPr>
            <a:noAutofit/>
          </a:bodyPr>
          <a:lstStyle/>
          <a:p>
            <a:pPr marL="0" indent="0">
              <a:buNone/>
            </a:pPr>
            <a:r>
              <a:rPr lang="es-ES" sz="3200" dirty="0" smtClean="0">
                <a:latin typeface="Garamond" panose="02020404030301010803" pitchFamily="18" charset="0"/>
              </a:rPr>
              <a:t>Al igual que uno no estudia exactamente los problemas que le van a  preguntar en un examen, no tiene sentido entrenar un modelo con los mismos ejemplos con los que después lo evaluamos:</a:t>
            </a:r>
            <a:endParaRPr lang="es-ES" sz="3200" dirty="0">
              <a:latin typeface="Garamond" panose="02020404030301010803" pitchFamily="18" charset="0"/>
            </a:endParaRPr>
          </a:p>
        </p:txBody>
      </p:sp>
    </p:spTree>
    <p:extLst>
      <p:ext uri="{BB962C8B-B14F-4D97-AF65-F5344CB8AC3E}">
        <p14:creationId xmlns:p14="http://schemas.microsoft.com/office/powerpoint/2010/main" val="37931015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sp>
        <p:nvSpPr>
          <p:cNvPr id="15" name="Marcador de contenido 2"/>
          <p:cNvSpPr>
            <a:spLocks noGrp="1"/>
          </p:cNvSpPr>
          <p:nvPr>
            <p:ph idx="1"/>
          </p:nvPr>
        </p:nvSpPr>
        <p:spPr>
          <a:xfrm>
            <a:off x="838200" y="1500996"/>
            <a:ext cx="10738449" cy="5193102"/>
          </a:xfrm>
        </p:spPr>
        <p:txBody>
          <a:bodyPr>
            <a:noAutofit/>
          </a:bodyPr>
          <a:lstStyle/>
          <a:p>
            <a:pPr marL="0" indent="0">
              <a:buNone/>
            </a:pPr>
            <a:r>
              <a:rPr lang="es-ES" sz="3200" dirty="0" smtClean="0">
                <a:latin typeface="Garamond" panose="02020404030301010803" pitchFamily="18" charset="0"/>
              </a:rPr>
              <a:t>Al igual que uno no estudia exactamente los problemas que le van a  preguntar en un examen, no tiene sentido entrenar un modelo con los mismos ejemplos con los que después lo evaluamos:</a:t>
            </a:r>
            <a:endParaRPr lang="es-ES" sz="3200" dirty="0">
              <a:latin typeface="Garamond" panose="02020404030301010803" pitchFamily="18" charset="0"/>
            </a:endParaRPr>
          </a:p>
        </p:txBody>
      </p:sp>
      <p:pic>
        <p:nvPicPr>
          <p:cNvPr id="1026" name="Picture 2" descr="Imagen relacionada"/>
          <p:cNvPicPr>
            <a:picLocks noChangeAspect="1" noChangeArrowheads="1"/>
          </p:cNvPicPr>
          <p:nvPr/>
        </p:nvPicPr>
        <p:blipFill rotWithShape="1">
          <a:blip r:embed="rId3">
            <a:extLst>
              <a:ext uri="{28A0092B-C50C-407E-A947-70E740481C1C}">
                <a14:useLocalDpi xmlns:a14="http://schemas.microsoft.com/office/drawing/2010/main" val="0"/>
              </a:ext>
            </a:extLst>
          </a:blip>
          <a:srcRect l="8262" t="29006" r="22538" b="28199"/>
          <a:stretch/>
        </p:blipFill>
        <p:spPr bwMode="auto">
          <a:xfrm>
            <a:off x="2700068" y="3234905"/>
            <a:ext cx="6788988" cy="2967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5837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sp>
        <p:nvSpPr>
          <p:cNvPr id="15" name="Marcador de contenido 2"/>
          <p:cNvSpPr>
            <a:spLocks noGrp="1"/>
          </p:cNvSpPr>
          <p:nvPr>
            <p:ph idx="1"/>
          </p:nvPr>
        </p:nvSpPr>
        <p:spPr>
          <a:xfrm>
            <a:off x="639802" y="1500996"/>
            <a:ext cx="10738449" cy="5193102"/>
          </a:xfrm>
        </p:spPr>
        <p:txBody>
          <a:bodyPr>
            <a:noAutofit/>
          </a:bodyPr>
          <a:lstStyle/>
          <a:p>
            <a:pPr marL="0" indent="0">
              <a:buNone/>
            </a:pPr>
            <a:r>
              <a:rPr lang="es-ES" sz="3200" dirty="0" smtClean="0">
                <a:latin typeface="Garamond" panose="02020404030301010803" pitchFamily="18" charset="0"/>
              </a:rPr>
              <a:t>También hay que tener en cuenta si queremos optimizar los hiperparámetros del modelo:</a:t>
            </a:r>
            <a:endParaRPr lang="es-ES" sz="3200" dirty="0">
              <a:latin typeface="Garamond" panose="02020404030301010803" pitchFamily="18" charset="0"/>
            </a:endParaRPr>
          </a:p>
        </p:txBody>
      </p:sp>
      <p:pic>
        <p:nvPicPr>
          <p:cNvPr id="3" name="Imagen 2"/>
          <p:cNvPicPr>
            <a:picLocks noChangeAspect="1"/>
          </p:cNvPicPr>
          <p:nvPr/>
        </p:nvPicPr>
        <p:blipFill>
          <a:blip r:embed="rId3">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263103" y="1927015"/>
            <a:ext cx="11734800" cy="4867275"/>
          </a:xfrm>
          <a:prstGeom prst="rect">
            <a:avLst/>
          </a:prstGeom>
        </p:spPr>
      </p:pic>
    </p:spTree>
    <p:extLst>
      <p:ext uri="{BB962C8B-B14F-4D97-AF65-F5344CB8AC3E}">
        <p14:creationId xmlns:p14="http://schemas.microsoft.com/office/powerpoint/2010/main" val="9472206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sp>
        <p:nvSpPr>
          <p:cNvPr id="15" name="Marcador de contenido 2"/>
          <p:cNvSpPr>
            <a:spLocks noGrp="1"/>
          </p:cNvSpPr>
          <p:nvPr>
            <p:ph idx="1"/>
          </p:nvPr>
        </p:nvSpPr>
        <p:spPr>
          <a:xfrm>
            <a:off x="639802" y="1500996"/>
            <a:ext cx="10738449" cy="5193102"/>
          </a:xfrm>
        </p:spPr>
        <p:txBody>
          <a:bodyPr>
            <a:noAutofit/>
          </a:bodyPr>
          <a:lstStyle/>
          <a:p>
            <a:pPr marL="0" indent="0">
              <a:buNone/>
            </a:pPr>
            <a:r>
              <a:rPr lang="es-ES" sz="3200" dirty="0" smtClean="0">
                <a:latin typeface="Garamond" panose="02020404030301010803" pitchFamily="18" charset="0"/>
              </a:rPr>
              <a:t>También hay que tener en cuenta si queremos optimizar los hiperparámetros del modelo:</a:t>
            </a:r>
            <a:endParaRPr lang="es-ES" sz="3200" dirty="0">
              <a:latin typeface="Garamond" panose="02020404030301010803" pitchFamily="18" charset="0"/>
            </a:endParaRPr>
          </a:p>
        </p:txBody>
      </p:sp>
      <p:pic>
        <p:nvPicPr>
          <p:cNvPr id="2050" name="Picture 2" descr="Imagen relacionada"/>
          <p:cNvPicPr>
            <a:picLocks noChangeAspect="1" noChangeArrowheads="1"/>
          </p:cNvPicPr>
          <p:nvPr/>
        </p:nvPicPr>
        <p:blipFill rotWithShape="1">
          <a:blip r:embed="rId3">
            <a:extLst>
              <a:ext uri="{28A0092B-C50C-407E-A947-70E740481C1C}">
                <a14:useLocalDpi xmlns:a14="http://schemas.microsoft.com/office/drawing/2010/main" val="0"/>
              </a:ext>
            </a:extLst>
          </a:blip>
          <a:srcRect l="9582" t="26768" r="6799" b="9288"/>
          <a:stretch/>
        </p:blipFill>
        <p:spPr bwMode="auto">
          <a:xfrm>
            <a:off x="2044461" y="2424022"/>
            <a:ext cx="8203720" cy="4433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36374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sp>
        <p:nvSpPr>
          <p:cNvPr id="15" name="Marcador de contenido 2"/>
          <p:cNvSpPr>
            <a:spLocks noGrp="1"/>
          </p:cNvSpPr>
          <p:nvPr>
            <p:ph idx="1"/>
          </p:nvPr>
        </p:nvSpPr>
        <p:spPr>
          <a:xfrm>
            <a:off x="639802" y="1500996"/>
            <a:ext cx="10738449" cy="5193102"/>
          </a:xfrm>
        </p:spPr>
        <p:txBody>
          <a:bodyPr>
            <a:noAutofit/>
          </a:bodyPr>
          <a:lstStyle/>
          <a:p>
            <a:pPr marL="0" indent="0">
              <a:buNone/>
            </a:pPr>
            <a:r>
              <a:rPr lang="es-ES" sz="3200" dirty="0" smtClean="0">
                <a:latin typeface="Garamond" panose="02020404030301010803" pitchFamily="18" charset="0"/>
              </a:rPr>
              <a:t>Cuando no tenemos tantos datos podemos utilizar la K-validación cruzada:</a:t>
            </a:r>
            <a:endParaRPr lang="es-ES" sz="3200" dirty="0">
              <a:latin typeface="Garamond" panose="02020404030301010803" pitchFamily="18" charset="0"/>
            </a:endParaRPr>
          </a:p>
        </p:txBody>
      </p:sp>
      <p:pic>
        <p:nvPicPr>
          <p:cNvPr id="4" name="Imagen 3"/>
          <p:cNvPicPr>
            <a:picLocks noChangeAspect="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78047" y="2624496"/>
            <a:ext cx="11201400" cy="4162425"/>
          </a:xfrm>
          <a:prstGeom prst="rect">
            <a:avLst/>
          </a:prstGeom>
        </p:spPr>
      </p:pic>
    </p:spTree>
    <p:extLst>
      <p:ext uri="{BB962C8B-B14F-4D97-AF65-F5344CB8AC3E}">
        <p14:creationId xmlns:p14="http://schemas.microsoft.com/office/powerpoint/2010/main" val="33966295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sp>
        <p:nvSpPr>
          <p:cNvPr id="3" name="Marcador de contenido 2"/>
          <p:cNvSpPr>
            <a:spLocks noGrp="1"/>
          </p:cNvSpPr>
          <p:nvPr>
            <p:ph idx="1"/>
          </p:nvPr>
        </p:nvSpPr>
        <p:spPr>
          <a:xfrm>
            <a:off x="838200" y="1604514"/>
            <a:ext cx="10738449" cy="1164566"/>
          </a:xfrm>
        </p:spPr>
        <p:txBody>
          <a:bodyPr>
            <a:noAutofit/>
          </a:bodyPr>
          <a:lstStyle/>
          <a:p>
            <a:pPr marL="0" indent="0">
              <a:lnSpc>
                <a:spcPct val="100000"/>
              </a:lnSpc>
              <a:buNone/>
            </a:pPr>
            <a:r>
              <a:rPr lang="es-ES" dirty="0" smtClean="0">
                <a:latin typeface="Garamond" panose="02020404030301010803" pitchFamily="18" charset="0"/>
              </a:rPr>
              <a:t>¿Cómo medir el error?</a:t>
            </a:r>
          </a:p>
          <a:p>
            <a:pPr marL="0" indent="0">
              <a:lnSpc>
                <a:spcPct val="100000"/>
              </a:lnSpc>
              <a:buNone/>
            </a:pPr>
            <a:r>
              <a:rPr lang="es-ES" dirty="0" smtClean="0">
                <a:latin typeface="Garamond" panose="02020404030301010803" pitchFamily="18" charset="0"/>
              </a:rPr>
              <a:t>Comenzaremos con la </a:t>
            </a:r>
            <a:r>
              <a:rPr lang="es-ES" b="1" dirty="0" smtClean="0">
                <a:latin typeface="Garamond" panose="02020404030301010803" pitchFamily="18" charset="0"/>
              </a:rPr>
              <a:t>matriz de confusión</a:t>
            </a:r>
            <a:r>
              <a:rPr lang="es-ES" dirty="0" smtClean="0">
                <a:latin typeface="Garamond" panose="02020404030301010803" pitchFamily="18" charset="0"/>
              </a:rPr>
              <a:t>, usada en Clasificación:</a:t>
            </a:r>
            <a:endParaRPr lang="es-ES" dirty="0">
              <a:latin typeface="Garamond" panose="02020404030301010803" pitchFamily="18" charset="0"/>
            </a:endParaRPr>
          </a:p>
        </p:txBody>
      </p:sp>
      <p:pic>
        <p:nvPicPr>
          <p:cNvPr id="1028" name="Picture 4" descr="Resultado de imagen de matriz de confu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0265" y="3740452"/>
            <a:ext cx="6438900" cy="2962276"/>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descr="Imagen relacionad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sultado de imagen de matriz de confusion"/>
          <p:cNvPicPr>
            <a:picLocks noChangeAspect="1" noChangeArrowheads="1"/>
          </p:cNvPicPr>
          <p:nvPr/>
        </p:nvPicPr>
        <p:blipFill rotWithShape="1">
          <a:blip r:embed="rId4">
            <a:extLst>
              <a:ext uri="{28A0092B-C50C-407E-A947-70E740481C1C}">
                <a14:useLocalDpi xmlns:a14="http://schemas.microsoft.com/office/drawing/2010/main" val="0"/>
              </a:ext>
            </a:extLst>
          </a:blip>
          <a:srcRect r="31733"/>
          <a:stretch/>
        </p:blipFill>
        <p:spPr bwMode="auto">
          <a:xfrm>
            <a:off x="354234" y="2812209"/>
            <a:ext cx="5511727" cy="1899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14454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www.cs.us.es/~fsancho/images/2016-12/matrizconfus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69" y="4724137"/>
            <a:ext cx="4324350" cy="2133601"/>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esultado de imagen de matriz de confusion"/>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19746" y="1278385"/>
            <a:ext cx="8466395" cy="4167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04960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sp>
        <p:nvSpPr>
          <p:cNvPr id="3" name="Marcador de contenido 2"/>
          <p:cNvSpPr>
            <a:spLocks noGrp="1"/>
          </p:cNvSpPr>
          <p:nvPr>
            <p:ph idx="1"/>
          </p:nvPr>
        </p:nvSpPr>
        <p:spPr>
          <a:xfrm>
            <a:off x="838200" y="1604514"/>
            <a:ext cx="10738449" cy="4580626"/>
          </a:xfrm>
        </p:spPr>
        <p:txBody>
          <a:bodyPr>
            <a:noAutofit/>
          </a:bodyPr>
          <a:lstStyle/>
          <a:p>
            <a:pPr marL="0" indent="0">
              <a:buNone/>
            </a:pPr>
            <a:r>
              <a:rPr lang="es-ES" b="1" dirty="0" smtClean="0">
                <a:latin typeface="Garamond" panose="02020404030301010803" pitchFamily="18" charset="0"/>
              </a:rPr>
              <a:t>Curva ROC</a:t>
            </a:r>
            <a:r>
              <a:rPr lang="es-ES" dirty="0" smtClean="0">
                <a:latin typeface="Garamond" panose="02020404030301010803" pitchFamily="18" charset="0"/>
              </a:rPr>
              <a:t>: </a:t>
            </a:r>
            <a:r>
              <a:rPr lang="es-ES" dirty="0">
                <a:latin typeface="Garamond" panose="02020404030301010803" pitchFamily="18" charset="0"/>
              </a:rPr>
              <a:t>es un </a:t>
            </a:r>
            <a:r>
              <a:rPr lang="es-ES" dirty="0" smtClean="0">
                <a:latin typeface="Garamond" panose="02020404030301010803" pitchFamily="18" charset="0"/>
              </a:rPr>
              <a:t>gráfico </a:t>
            </a:r>
            <a:r>
              <a:rPr lang="es-ES" dirty="0">
                <a:latin typeface="Garamond" panose="02020404030301010803" pitchFamily="18" charset="0"/>
              </a:rPr>
              <a:t>que muestra el rendimiento de un modelo de clasificación en todos los umbrales de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clasificación</a:t>
            </a:r>
            <a:r>
              <a:rPr lang="es-ES" dirty="0">
                <a:latin typeface="Garamond" panose="02020404030301010803" pitchFamily="18" charset="0"/>
              </a:rPr>
              <a:t>. </a:t>
            </a:r>
            <a:endParaRPr lang="es-ES" dirty="0" smtClean="0">
              <a:latin typeface="Garamond" panose="02020404030301010803" pitchFamily="18" charset="0"/>
            </a:endParaRPr>
          </a:p>
          <a:p>
            <a:pPr marL="0" indent="0">
              <a:buNone/>
            </a:pPr>
            <a:r>
              <a:rPr lang="es-ES" dirty="0" smtClean="0">
                <a:latin typeface="Garamond" panose="02020404030301010803" pitchFamily="18" charset="0"/>
              </a:rPr>
              <a:t>Representa </a:t>
            </a:r>
            <a:r>
              <a:rPr lang="es-ES" dirty="0">
                <a:latin typeface="Garamond" panose="02020404030301010803" pitchFamily="18" charset="0"/>
              </a:rPr>
              <a:t>TPR </a:t>
            </a:r>
            <a:r>
              <a:rPr lang="es-ES" dirty="0" smtClean="0">
                <a:latin typeface="Garamond" panose="02020404030301010803" pitchFamily="18" charset="0"/>
              </a:rPr>
              <a:t>(Tasa de Verdaderos </a:t>
            </a:r>
            <a:br>
              <a:rPr lang="es-ES" dirty="0" smtClean="0">
                <a:latin typeface="Garamond" panose="02020404030301010803" pitchFamily="18" charset="0"/>
              </a:rPr>
            </a:br>
            <a:r>
              <a:rPr lang="es-ES" dirty="0" smtClean="0">
                <a:latin typeface="Garamond" panose="02020404030301010803" pitchFamily="18" charset="0"/>
              </a:rPr>
              <a:t>Positivos) frente </a:t>
            </a:r>
            <a:r>
              <a:rPr lang="es-ES" dirty="0">
                <a:latin typeface="Garamond" panose="02020404030301010803" pitchFamily="18" charset="0"/>
              </a:rPr>
              <a:t>a FPR </a:t>
            </a:r>
            <a:r>
              <a:rPr lang="es-ES" dirty="0" smtClean="0">
                <a:latin typeface="Garamond" panose="02020404030301010803" pitchFamily="18" charset="0"/>
              </a:rPr>
              <a:t>(Tasa de Falsos </a:t>
            </a:r>
            <a:br>
              <a:rPr lang="es-ES" dirty="0" smtClean="0">
                <a:latin typeface="Garamond" panose="02020404030301010803" pitchFamily="18" charset="0"/>
              </a:rPr>
            </a:br>
            <a:r>
              <a:rPr lang="es-ES" dirty="0" smtClean="0">
                <a:latin typeface="Garamond" panose="02020404030301010803" pitchFamily="18" charset="0"/>
              </a:rPr>
              <a:t>Positivos) en </a:t>
            </a:r>
            <a:r>
              <a:rPr lang="es-ES" dirty="0">
                <a:latin typeface="Garamond" panose="02020404030301010803" pitchFamily="18" charset="0"/>
              </a:rPr>
              <a:t>diferentes </a:t>
            </a:r>
            <a:r>
              <a:rPr lang="es-ES" dirty="0" smtClean="0">
                <a:latin typeface="Garamond" panose="02020404030301010803" pitchFamily="18" charset="0"/>
              </a:rPr>
              <a:t>umbrales </a:t>
            </a:r>
            <a:r>
              <a:rPr lang="es-ES" dirty="0">
                <a:latin typeface="Garamond" panose="02020404030301010803" pitchFamily="18" charset="0"/>
              </a:rPr>
              <a:t>de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clasificación</a:t>
            </a:r>
            <a:r>
              <a:rPr lang="es-ES" dirty="0">
                <a:latin typeface="Garamond" panose="02020404030301010803" pitchFamily="18" charset="0"/>
              </a:rPr>
              <a:t>. Reducir el </a:t>
            </a:r>
            <a:r>
              <a:rPr lang="es-ES" dirty="0" smtClean="0">
                <a:latin typeface="Garamond" panose="02020404030301010803" pitchFamily="18" charset="0"/>
              </a:rPr>
              <a:t>umbral </a:t>
            </a:r>
            <a:r>
              <a:rPr lang="es-ES" dirty="0">
                <a:latin typeface="Garamond" panose="02020404030301010803" pitchFamily="18" charset="0"/>
              </a:rPr>
              <a:t>de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clasificación </a:t>
            </a:r>
            <a:r>
              <a:rPr lang="es-ES" dirty="0">
                <a:latin typeface="Garamond" panose="02020404030301010803" pitchFamily="18" charset="0"/>
              </a:rPr>
              <a:t>clasifica más </a:t>
            </a:r>
            <a:r>
              <a:rPr lang="es-ES" dirty="0" smtClean="0">
                <a:latin typeface="Garamond" panose="02020404030301010803" pitchFamily="18" charset="0"/>
              </a:rPr>
              <a:t>elementos </a:t>
            </a:r>
            <a:br>
              <a:rPr lang="es-ES" dirty="0" smtClean="0">
                <a:latin typeface="Garamond" panose="02020404030301010803" pitchFamily="18" charset="0"/>
              </a:rPr>
            </a:br>
            <a:r>
              <a:rPr lang="es-ES" dirty="0" smtClean="0">
                <a:latin typeface="Garamond" panose="02020404030301010803" pitchFamily="18" charset="0"/>
              </a:rPr>
              <a:t>como </a:t>
            </a:r>
            <a:r>
              <a:rPr lang="es-ES" dirty="0">
                <a:latin typeface="Garamond" panose="02020404030301010803" pitchFamily="18" charset="0"/>
              </a:rPr>
              <a:t>positivos, por lo que </a:t>
            </a:r>
            <a:r>
              <a:rPr lang="es-ES" dirty="0" smtClean="0">
                <a:latin typeface="Garamond" panose="02020404030301010803" pitchFamily="18" charset="0"/>
              </a:rPr>
              <a:t>aumentarán </a:t>
            </a:r>
            <a:br>
              <a:rPr lang="es-ES" dirty="0" smtClean="0">
                <a:latin typeface="Garamond" panose="02020404030301010803" pitchFamily="18" charset="0"/>
              </a:rPr>
            </a:br>
            <a:r>
              <a:rPr lang="es-ES" dirty="0" smtClean="0">
                <a:latin typeface="Garamond" panose="02020404030301010803" pitchFamily="18" charset="0"/>
              </a:rPr>
              <a:t>tanto </a:t>
            </a:r>
            <a:r>
              <a:rPr lang="es-ES" dirty="0">
                <a:latin typeface="Garamond" panose="02020404030301010803" pitchFamily="18" charset="0"/>
              </a:rPr>
              <a:t>los falsos positivos </a:t>
            </a:r>
            <a:r>
              <a:rPr lang="es-ES" dirty="0" smtClean="0">
                <a:latin typeface="Garamond" panose="02020404030301010803" pitchFamily="18" charset="0"/>
              </a:rPr>
              <a:t>como </a:t>
            </a:r>
            <a:r>
              <a:rPr lang="es-ES" dirty="0">
                <a:latin typeface="Garamond" panose="02020404030301010803" pitchFamily="18" charset="0"/>
              </a:rPr>
              <a:t>los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verdaderos </a:t>
            </a:r>
            <a:r>
              <a:rPr lang="es-ES" dirty="0">
                <a:latin typeface="Garamond" panose="02020404030301010803" pitchFamily="18" charset="0"/>
              </a:rPr>
              <a:t>positivos</a:t>
            </a:r>
            <a:r>
              <a:rPr lang="es-ES" dirty="0" smtClean="0">
                <a:latin typeface="Garamond" panose="02020404030301010803" pitchFamily="18" charset="0"/>
              </a:rPr>
              <a:t>.</a:t>
            </a:r>
            <a:endParaRPr lang="es-ES"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esultado de imagen de roc curve machine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6143" y="2198837"/>
            <a:ext cx="5486400" cy="4591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77510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sp>
        <p:nvSpPr>
          <p:cNvPr id="3" name="Marcador de contenido 2"/>
          <p:cNvSpPr>
            <a:spLocks noGrp="1"/>
          </p:cNvSpPr>
          <p:nvPr>
            <p:ph idx="1"/>
          </p:nvPr>
        </p:nvSpPr>
        <p:spPr>
          <a:xfrm>
            <a:off x="838200" y="1604514"/>
            <a:ext cx="10738449" cy="2449901"/>
          </a:xfrm>
        </p:spPr>
        <p:txBody>
          <a:bodyPr>
            <a:noAutofit/>
          </a:bodyPr>
          <a:lstStyle/>
          <a:p>
            <a:pPr marL="0" indent="0">
              <a:buNone/>
            </a:pPr>
            <a:r>
              <a:rPr lang="es-ES" b="1" dirty="0" smtClean="0">
                <a:latin typeface="Garamond" panose="02020404030301010803" pitchFamily="18" charset="0"/>
              </a:rPr>
              <a:t>Curva AUC</a:t>
            </a:r>
            <a:r>
              <a:rPr lang="es-ES" dirty="0" smtClean="0">
                <a:latin typeface="Garamond" panose="02020404030301010803" pitchFamily="18" charset="0"/>
              </a:rPr>
              <a:t>: debido a que la curva ROC es difícil de calcular, a menudo es más habitual trabajar con la AUC, </a:t>
            </a:r>
            <a:r>
              <a:rPr lang="es-ES" b="1" dirty="0" smtClean="0">
                <a:latin typeface="Garamond" panose="02020404030301010803" pitchFamily="18" charset="0"/>
              </a:rPr>
              <a:t>área bajo la curva</a:t>
            </a:r>
            <a:r>
              <a:rPr lang="es-ES" dirty="0" smtClean="0">
                <a:latin typeface="Garamond" panose="02020404030301010803" pitchFamily="18" charset="0"/>
              </a:rPr>
              <a:t>, que da una m</a:t>
            </a:r>
            <a:r>
              <a:rPr lang="es-ES" dirty="0">
                <a:latin typeface="Garamond" panose="02020404030301010803" pitchFamily="18" charset="0"/>
              </a:rPr>
              <a:t>edición agregada del rendimiento en todos los umbrales de clasificación posibles. Una forma de interpretar el AUC es como la probabilidad de que el modelo clasifique un ejemplo positivo aleatorio más alto que un ejemplo negativo aleatorio</a:t>
            </a:r>
            <a:r>
              <a:rPr lang="es-ES" dirty="0" smtClean="0">
                <a:latin typeface="Garamond" panose="02020404030301010803" pitchFamily="18" charset="0"/>
              </a:rPr>
              <a:t>.</a:t>
            </a:r>
            <a:endParaRPr lang="es-ES"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Resultado de imagen de auc machine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930" y="3749671"/>
            <a:ext cx="5410200"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38849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sp>
        <p:nvSpPr>
          <p:cNvPr id="3" name="Marcador de contenido 2"/>
          <p:cNvSpPr>
            <a:spLocks noGrp="1"/>
          </p:cNvSpPr>
          <p:nvPr>
            <p:ph idx="1"/>
          </p:nvPr>
        </p:nvSpPr>
        <p:spPr>
          <a:xfrm>
            <a:off x="690113" y="1604514"/>
            <a:ext cx="10886537" cy="1095554"/>
          </a:xfrm>
        </p:spPr>
        <p:txBody>
          <a:bodyPr>
            <a:noAutofit/>
          </a:bodyPr>
          <a:lstStyle/>
          <a:p>
            <a:pPr marL="0" indent="0">
              <a:buNone/>
            </a:pPr>
            <a:r>
              <a:rPr lang="es-ES" sz="3200" dirty="0">
                <a:latin typeface="Garamond" panose="02020404030301010803" pitchFamily="18" charset="0"/>
              </a:rPr>
              <a:t>Importante: </a:t>
            </a:r>
            <a:endParaRPr lang="es-ES" sz="3200" dirty="0" smtClean="0">
              <a:latin typeface="Garamond" panose="02020404030301010803" pitchFamily="18" charset="0"/>
            </a:endParaRPr>
          </a:p>
          <a:p>
            <a:pPr marL="0" indent="0">
              <a:buNone/>
            </a:pPr>
            <a:r>
              <a:rPr lang="es-ES" sz="3200" dirty="0" smtClean="0">
                <a:latin typeface="Garamond" panose="02020404030301010803" pitchFamily="18" charset="0"/>
              </a:rPr>
              <a:t>	Crea </a:t>
            </a:r>
            <a:r>
              <a:rPr lang="es-ES" sz="3200" dirty="0">
                <a:latin typeface="Garamond" panose="02020404030301010803" pitchFamily="18" charset="0"/>
              </a:rPr>
              <a:t>un modelo lo antes posible y mánchate las manos</a:t>
            </a:r>
            <a:r>
              <a:rPr lang="es-ES" sz="3200" dirty="0" smtClean="0">
                <a:latin typeface="Garamond" panose="02020404030301010803" pitchFamily="18" charset="0"/>
              </a:rPr>
              <a:t>...</a:t>
            </a:r>
            <a:endParaRPr lang="es-ES" sz="3200"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Resultado de imagen de working h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52159"/>
            <a:ext cx="8164165" cy="3605841"/>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8217804" y="3531585"/>
            <a:ext cx="3135995" cy="3046988"/>
          </a:xfrm>
          <a:prstGeom prst="rect">
            <a:avLst/>
          </a:prstGeom>
          <a:noFill/>
        </p:spPr>
        <p:txBody>
          <a:bodyPr wrap="square" rtlCol="0">
            <a:spAutoFit/>
          </a:bodyPr>
          <a:lstStyle/>
          <a:p>
            <a:r>
              <a:rPr lang="es-ES" sz="3200" dirty="0" smtClean="0">
                <a:latin typeface="Garamond" panose="02020404030301010803" pitchFamily="18" charset="0"/>
              </a:rPr>
              <a:t>Un modelo fallido muchas veces da tanta información sobre el proceso real como uno válido</a:t>
            </a:r>
            <a:endParaRPr lang="es-ES" sz="3200" dirty="0">
              <a:latin typeface="Garamond" panose="02020404030301010803" pitchFamily="18" charset="0"/>
            </a:endParaRPr>
          </a:p>
        </p:txBody>
      </p:sp>
    </p:spTree>
    <p:extLst>
      <p:ext uri="{BB962C8B-B14F-4D97-AF65-F5344CB8AC3E}">
        <p14:creationId xmlns:p14="http://schemas.microsoft.com/office/powerpoint/2010/main" val="651479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3386751419"/>
              </p:ext>
            </p:extLst>
          </p:nvPr>
        </p:nvGraphicFramePr>
        <p:xfrm>
          <a:off x="849087" y="522514"/>
          <a:ext cx="10254341" cy="6139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19343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2633275262"/>
              </p:ext>
            </p:extLst>
          </p:nvPr>
        </p:nvGraphicFramePr>
        <p:xfrm>
          <a:off x="849087" y="522514"/>
          <a:ext cx="10254341" cy="6139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3 Rectángulo"/>
          <p:cNvSpPr/>
          <p:nvPr/>
        </p:nvSpPr>
        <p:spPr>
          <a:xfrm>
            <a:off x="381000" y="165543"/>
            <a:ext cx="11081657" cy="5279572"/>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619343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¿Porqué puede funcionar mal un modelo?</a:t>
            </a:r>
            <a:endParaRPr lang="es-ES" dirty="0"/>
          </a:p>
        </p:txBody>
      </p:sp>
      <p:sp>
        <p:nvSpPr>
          <p:cNvPr id="3" name="Marcador de contenido 2"/>
          <p:cNvSpPr>
            <a:spLocks noGrp="1"/>
          </p:cNvSpPr>
          <p:nvPr>
            <p:ph idx="1"/>
          </p:nvPr>
        </p:nvSpPr>
        <p:spPr/>
        <p:txBody>
          <a:bodyPr/>
          <a:lstStyle/>
          <a:p>
            <a:pPr marL="0" indent="0">
              <a:buNone/>
            </a:pPr>
            <a:r>
              <a:rPr lang="es-ES" dirty="0" smtClean="0"/>
              <a:t>Un modelo debe </a:t>
            </a:r>
            <a:r>
              <a:rPr lang="es-ES" b="1" dirty="0"/>
              <a:t>generalizar bien </a:t>
            </a:r>
            <a:r>
              <a:rPr lang="es-ES" b="1" dirty="0" smtClean="0"/>
              <a:t>sobre </a:t>
            </a:r>
            <a:r>
              <a:rPr lang="es-ES" b="1" dirty="0"/>
              <a:t>datos no conocidos</a:t>
            </a:r>
            <a:r>
              <a:rPr lang="es-ES" dirty="0"/>
              <a:t>, reproduciendo la estructura subyacente de los mismos, pero obviando el </a:t>
            </a:r>
            <a:r>
              <a:rPr lang="es-ES" dirty="0" smtClean="0"/>
              <a:t>ruido.</a:t>
            </a:r>
          </a:p>
          <a:p>
            <a:pPr marL="0" indent="0">
              <a:buNone/>
            </a:pPr>
            <a:r>
              <a:rPr lang="es-ES" dirty="0" smtClean="0"/>
              <a:t>Los principales problemas que puede presentar un modelo son:</a:t>
            </a:r>
          </a:p>
          <a:p>
            <a:r>
              <a:rPr lang="es-ES" b="1" dirty="0" err="1"/>
              <a:t>Underfitting</a:t>
            </a:r>
            <a:r>
              <a:rPr lang="es-ES" dirty="0"/>
              <a:t>: El modelo es demasiado simple para reproducir la estructura de los datos. Se dice que tiene un alto </a:t>
            </a:r>
            <a:r>
              <a:rPr lang="es-ES" b="1" dirty="0"/>
              <a:t>bias</a:t>
            </a:r>
            <a:r>
              <a:rPr lang="es-ES" dirty="0"/>
              <a:t>.</a:t>
            </a:r>
          </a:p>
          <a:p>
            <a:r>
              <a:rPr lang="es-ES" b="1" dirty="0" err="1" smtClean="0"/>
              <a:t>Overfitting</a:t>
            </a:r>
            <a:r>
              <a:rPr lang="es-ES" dirty="0"/>
              <a:t>: El modelo es demasiado complejo para reproducir la estructura de los datos. Captura el ruido de los </a:t>
            </a:r>
            <a:r>
              <a:rPr lang="es-ES" dirty="0" smtClean="0"/>
              <a:t>datos </a:t>
            </a:r>
            <a:r>
              <a:rPr lang="es-ES" dirty="0"/>
              <a:t>de entrenamiento. Se dice que tiene una alta </a:t>
            </a:r>
            <a:r>
              <a:rPr lang="es-ES" b="1" dirty="0"/>
              <a:t>varianza</a:t>
            </a:r>
            <a:r>
              <a:rPr lang="es-ES" dirty="0"/>
              <a:t>.</a:t>
            </a:r>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21374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¿Porqué puede funcionar mal un modelo?</a:t>
            </a:r>
            <a:endParaRPr lang="es-ES" dirty="0"/>
          </a:p>
        </p:txBody>
      </p:sp>
      <p:sp>
        <p:nvSpPr>
          <p:cNvPr id="3" name="Marcador de contenido 2"/>
          <p:cNvSpPr>
            <a:spLocks noGrp="1"/>
          </p:cNvSpPr>
          <p:nvPr>
            <p:ph idx="1"/>
          </p:nvPr>
        </p:nvSpPr>
        <p:spPr>
          <a:xfrm>
            <a:off x="838200" y="1825625"/>
            <a:ext cx="10515600" cy="1262632"/>
          </a:xfrm>
        </p:spPr>
        <p:txBody>
          <a:bodyPr>
            <a:normAutofit/>
          </a:bodyPr>
          <a:lstStyle/>
          <a:p>
            <a:pPr marL="0" indent="0">
              <a:buNone/>
            </a:pPr>
            <a:r>
              <a:rPr lang="es-ES" dirty="0" smtClean="0"/>
              <a:t>Una técnica sencilla para saber si el modelo sufre de </a:t>
            </a:r>
            <a:r>
              <a:rPr lang="es-ES" dirty="0" err="1" smtClean="0"/>
              <a:t>Underfitting</a:t>
            </a:r>
            <a:r>
              <a:rPr lang="es-ES" dirty="0" smtClean="0"/>
              <a:t> o de </a:t>
            </a:r>
            <a:r>
              <a:rPr lang="es-ES" dirty="0" err="1" smtClean="0"/>
              <a:t>Overfitting</a:t>
            </a:r>
            <a:r>
              <a:rPr lang="es-ES" dirty="0" smtClean="0"/>
              <a:t> se obtiene de la comparación entre su comportamiento con los datos de entrenamiento y los datos de test:</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a 3"/>
          <p:cNvGraphicFramePr>
            <a:graphicFrameLocks noGrp="1"/>
          </p:cNvGraphicFramePr>
          <p:nvPr>
            <p:extLst/>
          </p:nvPr>
        </p:nvGraphicFramePr>
        <p:xfrm>
          <a:off x="838198" y="3393854"/>
          <a:ext cx="10515604" cy="3084584"/>
        </p:xfrm>
        <a:graphic>
          <a:graphicData uri="http://schemas.openxmlformats.org/drawingml/2006/table">
            <a:tbl>
              <a:tblPr firstRow="1" firstCol="1" bandRow="1">
                <a:tableStyleId>{6E25E649-3F16-4E02-A733-19D2CDBF48F0}</a:tableStyleId>
              </a:tblPr>
              <a:tblGrid>
                <a:gridCol w="2628901">
                  <a:extLst>
                    <a:ext uri="{9D8B030D-6E8A-4147-A177-3AD203B41FA5}">
                      <a16:colId xmlns:a16="http://schemas.microsoft.com/office/drawing/2014/main" val="2282668101"/>
                    </a:ext>
                  </a:extLst>
                </a:gridCol>
                <a:gridCol w="2628901">
                  <a:extLst>
                    <a:ext uri="{9D8B030D-6E8A-4147-A177-3AD203B41FA5}">
                      <a16:colId xmlns:a16="http://schemas.microsoft.com/office/drawing/2014/main" val="839719305"/>
                    </a:ext>
                  </a:extLst>
                </a:gridCol>
                <a:gridCol w="2628901">
                  <a:extLst>
                    <a:ext uri="{9D8B030D-6E8A-4147-A177-3AD203B41FA5}">
                      <a16:colId xmlns:a16="http://schemas.microsoft.com/office/drawing/2014/main" val="3012131438"/>
                    </a:ext>
                  </a:extLst>
                </a:gridCol>
                <a:gridCol w="2628901">
                  <a:extLst>
                    <a:ext uri="{9D8B030D-6E8A-4147-A177-3AD203B41FA5}">
                      <a16:colId xmlns:a16="http://schemas.microsoft.com/office/drawing/2014/main" val="2508214157"/>
                    </a:ext>
                  </a:extLst>
                </a:gridCol>
              </a:tblGrid>
              <a:tr h="2170184">
                <a:tc>
                  <a:txBody>
                    <a:bodyPr/>
                    <a:lstStyle/>
                    <a:p>
                      <a:pPr algn="ctr"/>
                      <a:endParaRPr lang="es-ES" dirty="0">
                        <a:latin typeface="Garamond" panose="02020404030301010803" pitchFamily="18" charset="0"/>
                      </a:endParaRPr>
                    </a:p>
                  </a:txBody>
                  <a:tcPr/>
                </a:tc>
                <a:tc>
                  <a:txBody>
                    <a:bodyPr/>
                    <a:lstStyle/>
                    <a:p>
                      <a:pPr algn="ctr"/>
                      <a:r>
                        <a:rPr lang="es-ES" sz="2400" dirty="0" err="1" smtClean="0">
                          <a:latin typeface="Garamond" panose="02020404030301010803" pitchFamily="18" charset="0"/>
                        </a:rPr>
                        <a:t>Underfitting</a:t>
                      </a:r>
                      <a:endParaRPr lang="es-ES" sz="2400" dirty="0">
                        <a:latin typeface="Garamond" panose="02020404030301010803" pitchFamily="18" charset="0"/>
                      </a:endParaRPr>
                    </a:p>
                  </a:txBody>
                  <a:tcPr anchor="b"/>
                </a:tc>
                <a:tc>
                  <a:txBody>
                    <a:bodyPr/>
                    <a:lstStyle/>
                    <a:p>
                      <a:pPr algn="ctr"/>
                      <a:r>
                        <a:rPr lang="es-ES" sz="2400" dirty="0" smtClean="0">
                          <a:latin typeface="Garamond" panose="02020404030301010803" pitchFamily="18" charset="0"/>
                        </a:rPr>
                        <a:t>Correcto</a:t>
                      </a:r>
                      <a:endParaRPr lang="es-ES" sz="2400" dirty="0">
                        <a:latin typeface="Garamond" panose="02020404030301010803" pitchFamily="18" charset="0"/>
                      </a:endParaRPr>
                    </a:p>
                  </a:txBody>
                  <a:tcPr anchor="b"/>
                </a:tc>
                <a:tc>
                  <a:txBody>
                    <a:bodyPr/>
                    <a:lstStyle/>
                    <a:p>
                      <a:pPr algn="ctr"/>
                      <a:r>
                        <a:rPr lang="es-ES" sz="2400" dirty="0" err="1" smtClean="0">
                          <a:latin typeface="Garamond" panose="02020404030301010803" pitchFamily="18" charset="0"/>
                        </a:rPr>
                        <a:t>Overfitting</a:t>
                      </a:r>
                      <a:endParaRPr lang="es-ES" sz="2400" dirty="0">
                        <a:latin typeface="Garamond" panose="02020404030301010803" pitchFamily="18" charset="0"/>
                      </a:endParaRPr>
                    </a:p>
                  </a:txBody>
                  <a:tcPr anchor="b"/>
                </a:tc>
                <a:extLst>
                  <a:ext uri="{0D108BD9-81ED-4DB2-BD59-A6C34878D82A}">
                    <a16:rowId xmlns:a16="http://schemas.microsoft.com/office/drawing/2014/main" val="3445319627"/>
                  </a:ext>
                </a:extLst>
              </a:tr>
              <a:tr h="370840">
                <a:tc>
                  <a:txBody>
                    <a:bodyPr/>
                    <a:lstStyle/>
                    <a:p>
                      <a:pPr algn="ctr"/>
                      <a:r>
                        <a:rPr lang="es-ES" sz="2400" b="1" dirty="0" smtClean="0">
                          <a:latin typeface="Garamond" panose="02020404030301010803" pitchFamily="18" charset="0"/>
                        </a:rPr>
                        <a:t>Entrenamiento</a:t>
                      </a: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Malo</a:t>
                      </a:r>
                      <a:endParaRPr lang="es-ES" sz="2400"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Bueno</a:t>
                      </a:r>
                      <a:endParaRPr lang="es-ES" sz="2400"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Muy bueno</a:t>
                      </a:r>
                      <a:endParaRPr lang="es-ES" sz="2400" dirty="0">
                        <a:latin typeface="Garamond" panose="02020404030301010803" pitchFamily="18" charset="0"/>
                      </a:endParaRPr>
                    </a:p>
                  </a:txBody>
                  <a:tcPr/>
                </a:tc>
                <a:extLst>
                  <a:ext uri="{0D108BD9-81ED-4DB2-BD59-A6C34878D82A}">
                    <a16:rowId xmlns:a16="http://schemas.microsoft.com/office/drawing/2014/main" val="2856552996"/>
                  </a:ext>
                </a:extLst>
              </a:tr>
              <a:tr h="370840">
                <a:tc>
                  <a:txBody>
                    <a:bodyPr/>
                    <a:lstStyle/>
                    <a:p>
                      <a:pPr algn="ctr"/>
                      <a:r>
                        <a:rPr lang="es-ES" sz="2400" b="1" dirty="0" smtClean="0">
                          <a:latin typeface="Garamond" panose="02020404030301010803" pitchFamily="18" charset="0"/>
                        </a:rPr>
                        <a:t>Test</a:t>
                      </a: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Malo</a:t>
                      </a:r>
                      <a:endParaRPr lang="es-ES" sz="2400"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Bueno</a:t>
                      </a:r>
                      <a:endParaRPr lang="es-ES" sz="2400"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Malo</a:t>
                      </a:r>
                      <a:endParaRPr lang="es-ES" sz="2400" dirty="0">
                        <a:latin typeface="Garamond" panose="02020404030301010803" pitchFamily="18" charset="0"/>
                      </a:endParaRPr>
                    </a:p>
                  </a:txBody>
                  <a:tcPr/>
                </a:tc>
                <a:extLst>
                  <a:ext uri="{0D108BD9-81ED-4DB2-BD59-A6C34878D82A}">
                    <a16:rowId xmlns:a16="http://schemas.microsoft.com/office/drawing/2014/main" val="547806520"/>
                  </a:ext>
                </a:extLst>
              </a:tr>
            </a:tbl>
          </a:graphicData>
        </a:graphic>
      </p:graphicFrame>
      <p:pic>
        <p:nvPicPr>
          <p:cNvPr id="8" name="Imagen 7"/>
          <p:cNvPicPr>
            <a:picLocks noChangeAspect="1"/>
          </p:cNvPicPr>
          <p:nvPr/>
        </p:nvPicPr>
        <p:blipFill>
          <a:blip r:embed="rId3"/>
          <a:stretch>
            <a:fillRect/>
          </a:stretch>
        </p:blipFill>
        <p:spPr>
          <a:xfrm>
            <a:off x="3637202" y="3570810"/>
            <a:ext cx="2263266" cy="1454526"/>
          </a:xfrm>
          <a:prstGeom prst="rect">
            <a:avLst/>
          </a:prstGeom>
        </p:spPr>
      </p:pic>
      <p:pic>
        <p:nvPicPr>
          <p:cNvPr id="9" name="Imagen 8"/>
          <p:cNvPicPr>
            <a:picLocks noChangeAspect="1"/>
          </p:cNvPicPr>
          <p:nvPr/>
        </p:nvPicPr>
        <p:blipFill>
          <a:blip r:embed="rId4"/>
          <a:stretch>
            <a:fillRect/>
          </a:stretch>
        </p:blipFill>
        <p:spPr>
          <a:xfrm>
            <a:off x="6305461" y="3580468"/>
            <a:ext cx="2221484" cy="1444868"/>
          </a:xfrm>
          <a:prstGeom prst="rect">
            <a:avLst/>
          </a:prstGeom>
        </p:spPr>
      </p:pic>
      <p:pic>
        <p:nvPicPr>
          <p:cNvPr id="10" name="Imagen 9"/>
          <p:cNvPicPr>
            <a:picLocks noChangeAspect="1"/>
          </p:cNvPicPr>
          <p:nvPr/>
        </p:nvPicPr>
        <p:blipFill>
          <a:blip r:embed="rId5"/>
          <a:stretch>
            <a:fillRect/>
          </a:stretch>
        </p:blipFill>
        <p:spPr>
          <a:xfrm>
            <a:off x="8931938" y="3580468"/>
            <a:ext cx="2242243" cy="1444868"/>
          </a:xfrm>
          <a:prstGeom prst="rect">
            <a:avLst/>
          </a:prstGeom>
        </p:spPr>
      </p:pic>
    </p:spTree>
    <p:extLst>
      <p:ext uri="{BB962C8B-B14F-4D97-AF65-F5344CB8AC3E}">
        <p14:creationId xmlns:p14="http://schemas.microsoft.com/office/powerpoint/2010/main" val="73737506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a 9"/>
          <p:cNvGraphicFramePr>
            <a:graphicFrameLocks noGrp="1"/>
          </p:cNvGraphicFramePr>
          <p:nvPr>
            <p:extLst>
              <p:ext uri="{D42A27DB-BD31-4B8C-83A1-F6EECF244321}">
                <p14:modId xmlns:p14="http://schemas.microsoft.com/office/powerpoint/2010/main" val="3617150843"/>
              </p:ext>
            </p:extLst>
          </p:nvPr>
        </p:nvGraphicFramePr>
        <p:xfrm>
          <a:off x="838201" y="1682149"/>
          <a:ext cx="10515601" cy="4680405"/>
        </p:xfrm>
        <a:graphic>
          <a:graphicData uri="http://schemas.openxmlformats.org/drawingml/2006/table">
            <a:tbl>
              <a:tblPr firstRow="1" firstCol="1" bandRow="1">
                <a:tableStyleId>{5C22544A-7EE6-4342-B048-85BDC9FD1C3A}</a:tableStyleId>
              </a:tblPr>
              <a:tblGrid>
                <a:gridCol w="800818">
                  <a:extLst>
                    <a:ext uri="{9D8B030D-6E8A-4147-A177-3AD203B41FA5}">
                      <a16:colId xmlns:a16="http://schemas.microsoft.com/office/drawing/2014/main" val="799473486"/>
                    </a:ext>
                  </a:extLst>
                </a:gridCol>
                <a:gridCol w="1690777">
                  <a:extLst>
                    <a:ext uri="{9D8B030D-6E8A-4147-A177-3AD203B41FA5}">
                      <a16:colId xmlns:a16="http://schemas.microsoft.com/office/drawing/2014/main" val="2282668101"/>
                    </a:ext>
                  </a:extLst>
                </a:gridCol>
                <a:gridCol w="4451230">
                  <a:extLst>
                    <a:ext uri="{9D8B030D-6E8A-4147-A177-3AD203B41FA5}">
                      <a16:colId xmlns:a16="http://schemas.microsoft.com/office/drawing/2014/main" val="839719305"/>
                    </a:ext>
                  </a:extLst>
                </a:gridCol>
                <a:gridCol w="3572776">
                  <a:extLst>
                    <a:ext uri="{9D8B030D-6E8A-4147-A177-3AD203B41FA5}">
                      <a16:colId xmlns:a16="http://schemas.microsoft.com/office/drawing/2014/main" val="2508214157"/>
                    </a:ext>
                  </a:extLst>
                </a:gridCol>
              </a:tblGrid>
              <a:tr h="2177105">
                <a:tc>
                  <a:txBody>
                    <a:bodyPr/>
                    <a:lstStyle/>
                    <a:p>
                      <a:pPr algn="ctr"/>
                      <a:endParaRPr lang="es-ES" dirty="0">
                        <a:latin typeface="Garamond" panose="02020404030301010803" pitchFamily="18" charset="0"/>
                      </a:endParaRPr>
                    </a:p>
                  </a:txBody>
                  <a:tcPr/>
                </a:tc>
                <a:tc>
                  <a:txBody>
                    <a:bodyPr/>
                    <a:lstStyle/>
                    <a:p>
                      <a:pPr algn="ctr"/>
                      <a:endParaRPr lang="es-ES" dirty="0">
                        <a:latin typeface="Garamond" panose="02020404030301010803" pitchFamily="18" charset="0"/>
                      </a:endParaRPr>
                    </a:p>
                  </a:txBody>
                  <a:tcPr/>
                </a:tc>
                <a:tc>
                  <a:txBody>
                    <a:bodyPr/>
                    <a:lstStyle/>
                    <a:p>
                      <a:pPr algn="ctr"/>
                      <a:r>
                        <a:rPr lang="es-ES" sz="2400" dirty="0" err="1" smtClean="0"/>
                        <a:t>Overfitting</a:t>
                      </a:r>
                      <a:endParaRPr lang="es-ES" sz="2400" dirty="0">
                        <a:latin typeface="Garamond" panose="02020404030301010803" pitchFamily="18" charset="0"/>
                      </a:endParaRPr>
                    </a:p>
                  </a:txBody>
                  <a:tcPr anchor="b"/>
                </a:tc>
                <a:tc>
                  <a:txBody>
                    <a:bodyPr/>
                    <a:lstStyle/>
                    <a:p>
                      <a:pPr algn="ctr"/>
                      <a:r>
                        <a:rPr lang="es-ES" sz="2400" dirty="0" err="1" smtClean="0"/>
                        <a:t>Underfitting</a:t>
                      </a:r>
                      <a:endParaRPr lang="es-ES" sz="2400" dirty="0">
                        <a:latin typeface="Garamond" panose="02020404030301010803" pitchFamily="18" charset="0"/>
                      </a:endParaRPr>
                    </a:p>
                  </a:txBody>
                  <a:tcPr anchor="b"/>
                </a:tc>
                <a:extLst>
                  <a:ext uri="{0D108BD9-81ED-4DB2-BD59-A6C34878D82A}">
                    <a16:rowId xmlns:a16="http://schemas.microsoft.com/office/drawing/2014/main" val="3445319627"/>
                  </a:ext>
                </a:extLst>
              </a:tr>
              <a:tr h="674500">
                <a:tc rowSpan="5">
                  <a:txBody>
                    <a:bodyPr/>
                    <a:lstStyle/>
                    <a:p>
                      <a:pPr algn="ctr"/>
                      <a:r>
                        <a:rPr lang="es-ES" sz="2400" b="1" dirty="0" smtClean="0">
                          <a:latin typeface="Garamond" panose="02020404030301010803" pitchFamily="18" charset="0"/>
                        </a:rPr>
                        <a:t>Posibles Soluciones</a:t>
                      </a:r>
                      <a:endParaRPr lang="es-ES" sz="2400" b="1" dirty="0">
                        <a:latin typeface="Garamond" panose="02020404030301010803" pitchFamily="18" charset="0"/>
                      </a:endParaRPr>
                    </a:p>
                  </a:txBody>
                  <a:tcPr vert="vert270" anchor="ctr"/>
                </a:tc>
                <a:tc rowSpan="2">
                  <a:txBody>
                    <a:bodyPr/>
                    <a:lstStyle/>
                    <a:p>
                      <a:pPr algn="ctr"/>
                      <a:r>
                        <a:rPr lang="es-ES" sz="2400" b="1" dirty="0" smtClean="0">
                          <a:latin typeface="Garamond" panose="02020404030301010803" pitchFamily="18" charset="0"/>
                        </a:rPr>
                        <a:t>Datos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datos de entrenamiento</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2856552996"/>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Menos características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características</a:t>
                      </a:r>
                      <a:endParaRPr lang="es-ES" sz="2400" dirty="0">
                        <a:latin typeface="Garamond" panose="02020404030301010803" pitchFamily="18" charset="0"/>
                      </a:endParaRPr>
                    </a:p>
                  </a:txBody>
                  <a:tcPr anchor="ctr"/>
                </a:tc>
                <a:extLst>
                  <a:ext uri="{0D108BD9-81ED-4DB2-BD59-A6C34878D82A}">
                    <a16:rowId xmlns:a16="http://schemas.microsoft.com/office/drawing/2014/main" val="547806520"/>
                  </a:ext>
                </a:extLst>
              </a:tr>
              <a:tr h="385429">
                <a:tc vMerge="1">
                  <a:txBody>
                    <a:bodyPr/>
                    <a:lstStyle/>
                    <a:p>
                      <a:pPr algn="ctr"/>
                      <a:endParaRPr lang="es-ES" sz="2400" b="1" dirty="0">
                        <a:latin typeface="Garamond" panose="02020404030301010803" pitchFamily="18" charset="0"/>
                      </a:endParaRPr>
                    </a:p>
                  </a:txBody>
                  <a:tcPr anchor="ctr"/>
                </a:tc>
                <a:tc rowSpan="3">
                  <a:txBody>
                    <a:bodyPr/>
                    <a:lstStyle/>
                    <a:p>
                      <a:pPr algn="ctr"/>
                      <a:r>
                        <a:rPr lang="es-ES" sz="2400" b="1" dirty="0" smtClean="0">
                          <a:latin typeface="Garamond" panose="02020404030301010803" pitchFamily="18" charset="0"/>
                        </a:rPr>
                        <a:t>Algoritmos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simples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complejos</a:t>
                      </a:r>
                      <a:endParaRPr lang="es-ES" sz="2400" dirty="0">
                        <a:latin typeface="Garamond" panose="02020404030301010803" pitchFamily="18" charset="0"/>
                      </a:endParaRPr>
                    </a:p>
                  </a:txBody>
                  <a:tcPr anchor="ctr"/>
                </a:tc>
                <a:extLst>
                  <a:ext uri="{0D108BD9-81ED-4DB2-BD59-A6C34878D82A}">
                    <a16:rowId xmlns:a16="http://schemas.microsoft.com/office/drawing/2014/main" val="3083324822"/>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Regularización</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3731783783"/>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Bagging</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Boosting</a:t>
                      </a:r>
                      <a:endParaRPr lang="es-ES" sz="2400" dirty="0">
                        <a:latin typeface="Garamond" panose="02020404030301010803" pitchFamily="18" charset="0"/>
                      </a:endParaRPr>
                    </a:p>
                  </a:txBody>
                  <a:tcPr anchor="ctr"/>
                </a:tc>
                <a:extLst>
                  <a:ext uri="{0D108BD9-81ED-4DB2-BD59-A6C34878D82A}">
                    <a16:rowId xmlns:a16="http://schemas.microsoft.com/office/drawing/2014/main" val="3798424197"/>
                  </a:ext>
                </a:extLst>
              </a:tr>
            </a:tbl>
          </a:graphicData>
        </a:graphic>
      </p:graphicFrame>
      <p:sp>
        <p:nvSpPr>
          <p:cNvPr id="2" name="Título 1"/>
          <p:cNvSpPr>
            <a:spLocks noGrp="1"/>
          </p:cNvSpPr>
          <p:nvPr>
            <p:ph type="title"/>
          </p:nvPr>
        </p:nvSpPr>
        <p:spPr/>
        <p:txBody>
          <a:bodyPr/>
          <a:lstStyle/>
          <a:p>
            <a:r>
              <a:rPr lang="es-ES" dirty="0" smtClean="0"/>
              <a:t>¿Cómo se soluciona?</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p:cNvPicPr>
            <a:picLocks noChangeAspect="1"/>
          </p:cNvPicPr>
          <p:nvPr/>
        </p:nvPicPr>
        <p:blipFill>
          <a:blip r:embed="rId3"/>
          <a:stretch>
            <a:fillRect/>
          </a:stretch>
        </p:blipFill>
        <p:spPr>
          <a:xfrm>
            <a:off x="8476621" y="1908315"/>
            <a:ext cx="2263266" cy="1454526"/>
          </a:xfrm>
          <a:prstGeom prst="rect">
            <a:avLst/>
          </a:prstGeom>
        </p:spPr>
      </p:pic>
      <p:pic>
        <p:nvPicPr>
          <p:cNvPr id="9" name="Imagen 8"/>
          <p:cNvPicPr>
            <a:picLocks noChangeAspect="1"/>
          </p:cNvPicPr>
          <p:nvPr/>
        </p:nvPicPr>
        <p:blipFill>
          <a:blip r:embed="rId4"/>
          <a:stretch>
            <a:fillRect/>
          </a:stretch>
        </p:blipFill>
        <p:spPr>
          <a:xfrm>
            <a:off x="4385811" y="1908315"/>
            <a:ext cx="2242243" cy="1444868"/>
          </a:xfrm>
          <a:prstGeom prst="rect">
            <a:avLst/>
          </a:prstGeom>
        </p:spPr>
      </p:pic>
    </p:spTree>
    <p:extLst>
      <p:ext uri="{BB962C8B-B14F-4D97-AF65-F5344CB8AC3E}">
        <p14:creationId xmlns:p14="http://schemas.microsoft.com/office/powerpoint/2010/main" val="23656796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a 14"/>
          <p:cNvGraphicFramePr>
            <a:graphicFrameLocks noGrp="1"/>
          </p:cNvGraphicFramePr>
          <p:nvPr>
            <p:extLst>
              <p:ext uri="{D42A27DB-BD31-4B8C-83A1-F6EECF244321}">
                <p14:modId xmlns:p14="http://schemas.microsoft.com/office/powerpoint/2010/main" val="3343974508"/>
              </p:ext>
            </p:extLst>
          </p:nvPr>
        </p:nvGraphicFramePr>
        <p:xfrm>
          <a:off x="838201" y="1682149"/>
          <a:ext cx="10515601" cy="4680405"/>
        </p:xfrm>
        <a:graphic>
          <a:graphicData uri="http://schemas.openxmlformats.org/drawingml/2006/table">
            <a:tbl>
              <a:tblPr firstRow="1" firstCol="1" bandRow="1">
                <a:tableStyleId>{5C22544A-7EE6-4342-B048-85BDC9FD1C3A}</a:tableStyleId>
              </a:tblPr>
              <a:tblGrid>
                <a:gridCol w="800818">
                  <a:extLst>
                    <a:ext uri="{9D8B030D-6E8A-4147-A177-3AD203B41FA5}">
                      <a16:colId xmlns:a16="http://schemas.microsoft.com/office/drawing/2014/main" val="799473486"/>
                    </a:ext>
                  </a:extLst>
                </a:gridCol>
                <a:gridCol w="1690777">
                  <a:extLst>
                    <a:ext uri="{9D8B030D-6E8A-4147-A177-3AD203B41FA5}">
                      <a16:colId xmlns:a16="http://schemas.microsoft.com/office/drawing/2014/main" val="2282668101"/>
                    </a:ext>
                  </a:extLst>
                </a:gridCol>
                <a:gridCol w="4451230">
                  <a:extLst>
                    <a:ext uri="{9D8B030D-6E8A-4147-A177-3AD203B41FA5}">
                      <a16:colId xmlns:a16="http://schemas.microsoft.com/office/drawing/2014/main" val="839719305"/>
                    </a:ext>
                  </a:extLst>
                </a:gridCol>
                <a:gridCol w="3572776">
                  <a:extLst>
                    <a:ext uri="{9D8B030D-6E8A-4147-A177-3AD203B41FA5}">
                      <a16:colId xmlns:a16="http://schemas.microsoft.com/office/drawing/2014/main" val="2508214157"/>
                    </a:ext>
                  </a:extLst>
                </a:gridCol>
              </a:tblGrid>
              <a:tr h="2177105">
                <a:tc>
                  <a:txBody>
                    <a:bodyPr/>
                    <a:lstStyle/>
                    <a:p>
                      <a:pPr algn="ctr"/>
                      <a:endParaRPr lang="es-ES" dirty="0">
                        <a:latin typeface="Garamond" panose="02020404030301010803" pitchFamily="18" charset="0"/>
                      </a:endParaRPr>
                    </a:p>
                  </a:txBody>
                  <a:tcPr/>
                </a:tc>
                <a:tc>
                  <a:txBody>
                    <a:bodyPr/>
                    <a:lstStyle/>
                    <a:p>
                      <a:pPr algn="ctr"/>
                      <a:endParaRPr lang="es-ES" dirty="0">
                        <a:latin typeface="Garamond" panose="02020404030301010803" pitchFamily="18" charset="0"/>
                      </a:endParaRPr>
                    </a:p>
                  </a:txBody>
                  <a:tcPr/>
                </a:tc>
                <a:tc>
                  <a:txBody>
                    <a:bodyPr/>
                    <a:lstStyle/>
                    <a:p>
                      <a:pPr algn="ctr"/>
                      <a:r>
                        <a:rPr lang="es-ES" sz="2400" dirty="0" err="1" smtClean="0"/>
                        <a:t>Overfitting</a:t>
                      </a:r>
                      <a:endParaRPr lang="es-ES" sz="2400" dirty="0">
                        <a:latin typeface="Garamond" panose="02020404030301010803" pitchFamily="18" charset="0"/>
                      </a:endParaRPr>
                    </a:p>
                  </a:txBody>
                  <a:tcPr anchor="b"/>
                </a:tc>
                <a:tc>
                  <a:txBody>
                    <a:bodyPr/>
                    <a:lstStyle/>
                    <a:p>
                      <a:pPr algn="ctr"/>
                      <a:r>
                        <a:rPr lang="es-ES" sz="2400" dirty="0" err="1" smtClean="0"/>
                        <a:t>Underfitting</a:t>
                      </a:r>
                      <a:endParaRPr lang="es-ES" sz="2400" dirty="0">
                        <a:latin typeface="Garamond" panose="02020404030301010803" pitchFamily="18" charset="0"/>
                      </a:endParaRPr>
                    </a:p>
                  </a:txBody>
                  <a:tcPr anchor="b"/>
                </a:tc>
                <a:extLst>
                  <a:ext uri="{0D108BD9-81ED-4DB2-BD59-A6C34878D82A}">
                    <a16:rowId xmlns:a16="http://schemas.microsoft.com/office/drawing/2014/main" val="3445319627"/>
                  </a:ext>
                </a:extLst>
              </a:tr>
              <a:tr h="674500">
                <a:tc rowSpan="5">
                  <a:txBody>
                    <a:bodyPr/>
                    <a:lstStyle/>
                    <a:p>
                      <a:pPr algn="ctr"/>
                      <a:r>
                        <a:rPr lang="es-ES" sz="2400" b="1" dirty="0" smtClean="0">
                          <a:latin typeface="Garamond" panose="02020404030301010803" pitchFamily="18" charset="0"/>
                        </a:rPr>
                        <a:t>Posibles Soluciones</a:t>
                      </a:r>
                      <a:endParaRPr lang="es-ES" sz="2400" b="1" dirty="0">
                        <a:latin typeface="Garamond" panose="02020404030301010803" pitchFamily="18" charset="0"/>
                      </a:endParaRPr>
                    </a:p>
                  </a:txBody>
                  <a:tcPr vert="vert270" anchor="ctr"/>
                </a:tc>
                <a:tc rowSpan="2">
                  <a:txBody>
                    <a:bodyPr/>
                    <a:lstStyle/>
                    <a:p>
                      <a:pPr algn="ctr"/>
                      <a:r>
                        <a:rPr lang="es-ES" sz="2400" b="1" dirty="0" smtClean="0">
                          <a:latin typeface="Garamond" panose="02020404030301010803" pitchFamily="18" charset="0"/>
                        </a:rPr>
                        <a:t>Datos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datos de entrenamiento</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2856552996"/>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Menos características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características</a:t>
                      </a:r>
                      <a:endParaRPr lang="es-ES" sz="2400" dirty="0">
                        <a:latin typeface="Garamond" panose="02020404030301010803" pitchFamily="18" charset="0"/>
                      </a:endParaRPr>
                    </a:p>
                  </a:txBody>
                  <a:tcPr anchor="ctr"/>
                </a:tc>
                <a:extLst>
                  <a:ext uri="{0D108BD9-81ED-4DB2-BD59-A6C34878D82A}">
                    <a16:rowId xmlns:a16="http://schemas.microsoft.com/office/drawing/2014/main" val="547806520"/>
                  </a:ext>
                </a:extLst>
              </a:tr>
              <a:tr h="385429">
                <a:tc vMerge="1">
                  <a:txBody>
                    <a:bodyPr/>
                    <a:lstStyle/>
                    <a:p>
                      <a:pPr algn="ctr"/>
                      <a:endParaRPr lang="es-ES" sz="2400" b="1" dirty="0">
                        <a:latin typeface="Garamond" panose="02020404030301010803" pitchFamily="18" charset="0"/>
                      </a:endParaRPr>
                    </a:p>
                  </a:txBody>
                  <a:tcPr anchor="ctr"/>
                </a:tc>
                <a:tc rowSpan="3">
                  <a:txBody>
                    <a:bodyPr/>
                    <a:lstStyle/>
                    <a:p>
                      <a:pPr algn="ctr"/>
                      <a:r>
                        <a:rPr lang="es-ES" sz="2400" b="1" dirty="0" smtClean="0">
                          <a:latin typeface="Garamond" panose="02020404030301010803" pitchFamily="18" charset="0"/>
                        </a:rPr>
                        <a:t>Algoritmos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simples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complejos</a:t>
                      </a:r>
                      <a:endParaRPr lang="es-ES" sz="2400" dirty="0">
                        <a:latin typeface="Garamond" panose="02020404030301010803" pitchFamily="18" charset="0"/>
                      </a:endParaRPr>
                    </a:p>
                  </a:txBody>
                  <a:tcPr anchor="ctr"/>
                </a:tc>
                <a:extLst>
                  <a:ext uri="{0D108BD9-81ED-4DB2-BD59-A6C34878D82A}">
                    <a16:rowId xmlns:a16="http://schemas.microsoft.com/office/drawing/2014/main" val="3083324822"/>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Regularización</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3731783783"/>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Bagging</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Boosting</a:t>
                      </a:r>
                      <a:endParaRPr lang="es-ES" sz="2400" dirty="0">
                        <a:latin typeface="Garamond" panose="02020404030301010803" pitchFamily="18" charset="0"/>
                      </a:endParaRPr>
                    </a:p>
                  </a:txBody>
                  <a:tcPr anchor="ctr"/>
                </a:tc>
                <a:extLst>
                  <a:ext uri="{0D108BD9-81ED-4DB2-BD59-A6C34878D82A}">
                    <a16:rowId xmlns:a16="http://schemas.microsoft.com/office/drawing/2014/main" val="3798424197"/>
                  </a:ext>
                </a:extLst>
              </a:tr>
            </a:tbl>
          </a:graphicData>
        </a:graphic>
      </p:graphicFrame>
      <p:sp>
        <p:nvSpPr>
          <p:cNvPr id="2" name="Título 1"/>
          <p:cNvSpPr>
            <a:spLocks noGrp="1"/>
          </p:cNvSpPr>
          <p:nvPr>
            <p:ph type="title"/>
          </p:nvPr>
        </p:nvSpPr>
        <p:spPr/>
        <p:txBody>
          <a:bodyPr/>
          <a:lstStyle/>
          <a:p>
            <a:r>
              <a:rPr lang="es-ES" dirty="0" smtClean="0"/>
              <a:t>¿Cómo se soluciona?</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3"/>
          <a:stretch>
            <a:fillRect/>
          </a:stretch>
        </p:blipFill>
        <p:spPr>
          <a:xfrm>
            <a:off x="8445502" y="1772112"/>
            <a:ext cx="2352675" cy="1647825"/>
          </a:xfrm>
          <a:prstGeom prst="rect">
            <a:avLst/>
          </a:prstGeom>
          <a:ln>
            <a:solidFill>
              <a:schemeClr val="tx1"/>
            </a:solidFill>
          </a:ln>
        </p:spPr>
      </p:pic>
      <p:pic>
        <p:nvPicPr>
          <p:cNvPr id="14" name="Imagen 13"/>
          <p:cNvPicPr>
            <a:picLocks noChangeAspect="1"/>
          </p:cNvPicPr>
          <p:nvPr/>
        </p:nvPicPr>
        <p:blipFill>
          <a:blip r:embed="rId4"/>
          <a:stretch>
            <a:fillRect/>
          </a:stretch>
        </p:blipFill>
        <p:spPr>
          <a:xfrm>
            <a:off x="8476621" y="1908315"/>
            <a:ext cx="2263266" cy="1454526"/>
          </a:xfrm>
          <a:prstGeom prst="rect">
            <a:avLst/>
          </a:prstGeom>
        </p:spPr>
      </p:pic>
      <p:pic>
        <p:nvPicPr>
          <p:cNvPr id="16" name="Imagen 15"/>
          <p:cNvPicPr>
            <a:picLocks noChangeAspect="1"/>
          </p:cNvPicPr>
          <p:nvPr/>
        </p:nvPicPr>
        <p:blipFill>
          <a:blip r:embed="rId5"/>
          <a:stretch>
            <a:fillRect/>
          </a:stretch>
        </p:blipFill>
        <p:spPr>
          <a:xfrm>
            <a:off x="4385811" y="1908315"/>
            <a:ext cx="2242243" cy="1444868"/>
          </a:xfrm>
          <a:prstGeom prst="rect">
            <a:avLst/>
          </a:prstGeom>
        </p:spPr>
      </p:pic>
      <p:pic>
        <p:nvPicPr>
          <p:cNvPr id="12" name="Imagen 11"/>
          <p:cNvPicPr>
            <a:picLocks noChangeAspect="1"/>
          </p:cNvPicPr>
          <p:nvPr/>
        </p:nvPicPr>
        <p:blipFill>
          <a:blip r:embed="rId6"/>
          <a:stretch>
            <a:fillRect/>
          </a:stretch>
        </p:blipFill>
        <p:spPr>
          <a:xfrm>
            <a:off x="8493816" y="1888112"/>
            <a:ext cx="1574153" cy="1281376"/>
          </a:xfrm>
          <a:prstGeom prst="rect">
            <a:avLst/>
          </a:prstGeom>
        </p:spPr>
      </p:pic>
      <p:sp>
        <p:nvSpPr>
          <p:cNvPr id="8" name="Llamada rectangular 7"/>
          <p:cNvSpPr/>
          <p:nvPr/>
        </p:nvSpPr>
        <p:spPr>
          <a:xfrm>
            <a:off x="6452016" y="297095"/>
            <a:ext cx="5553321" cy="6379746"/>
          </a:xfrm>
          <a:prstGeom prst="wedgeRectCallout">
            <a:avLst>
              <a:gd name="adj1" fmla="val -73456"/>
              <a:gd name="adj2" fmla="val 10834"/>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s-ES" sz="2400" b="1" dirty="0">
                <a:latin typeface="Garamond" panose="02020404030301010803" pitchFamily="18" charset="0"/>
              </a:rPr>
              <a:t>Más datos de </a:t>
            </a:r>
            <a:r>
              <a:rPr lang="es-ES" sz="2400" b="1" dirty="0" smtClean="0">
                <a:latin typeface="Garamond" panose="02020404030301010803" pitchFamily="18" charset="0"/>
              </a:rPr>
              <a:t>entrenamiento</a:t>
            </a:r>
            <a:r>
              <a:rPr lang="es-ES" sz="2400" dirty="0">
                <a:latin typeface="Garamond" panose="02020404030301010803" pitchFamily="18" charset="0"/>
              </a:rPr>
              <a:t>:</a:t>
            </a:r>
            <a:r>
              <a:rPr lang="es-ES" sz="2400" dirty="0" smtClean="0">
                <a:latin typeface="Garamond" panose="02020404030301010803" pitchFamily="18" charset="0"/>
              </a:rPr>
              <a:t> Cuantos </a:t>
            </a:r>
            <a:r>
              <a:rPr lang="es-ES" sz="2400" dirty="0">
                <a:latin typeface="Garamond" panose="02020404030301010803" pitchFamily="18" charset="0"/>
              </a:rPr>
              <a:t>más datos haya, menos sensible es el modelo a los datos particulares, y en consecuencia </a:t>
            </a:r>
            <a:r>
              <a:rPr lang="es-ES" sz="2400" dirty="0" smtClean="0">
                <a:latin typeface="Garamond" panose="02020404030301010803" pitchFamily="18" charset="0"/>
              </a:rPr>
              <a:t>generalizará </a:t>
            </a:r>
            <a:r>
              <a:rPr lang="es-ES" sz="2400" dirty="0">
                <a:latin typeface="Garamond" panose="02020404030301010803" pitchFamily="18" charset="0"/>
              </a:rPr>
              <a:t>mejor. Reduce la </a:t>
            </a:r>
            <a:r>
              <a:rPr lang="es-ES" sz="2400" dirty="0" smtClean="0">
                <a:latin typeface="Garamond" panose="02020404030301010803" pitchFamily="18" charset="0"/>
              </a:rPr>
              <a:t>varianza.</a:t>
            </a:r>
            <a:endParaRPr lang="es-ES" sz="2400" dirty="0">
              <a:latin typeface="Garamond" panose="02020404030301010803" pitchFamily="18" charset="0"/>
            </a:endParaRPr>
          </a:p>
        </p:txBody>
      </p:sp>
      <p:pic>
        <p:nvPicPr>
          <p:cNvPr id="3" name="Imagen 2"/>
          <p:cNvPicPr>
            <a:picLocks noChangeAspect="1"/>
          </p:cNvPicPr>
          <p:nvPr/>
        </p:nvPicPr>
        <p:blipFill>
          <a:blip r:embed="rId7"/>
          <a:stretch>
            <a:fillRect/>
          </a:stretch>
        </p:blipFill>
        <p:spPr>
          <a:xfrm>
            <a:off x="7464062" y="3243064"/>
            <a:ext cx="3599334" cy="3302278"/>
          </a:xfrm>
          <a:prstGeom prst="rect">
            <a:avLst/>
          </a:prstGeom>
        </p:spPr>
      </p:pic>
      <p:pic>
        <p:nvPicPr>
          <p:cNvPr id="11" name="Imagen 10"/>
          <p:cNvPicPr>
            <a:picLocks noChangeAspect="1"/>
          </p:cNvPicPr>
          <p:nvPr/>
        </p:nvPicPr>
        <p:blipFill>
          <a:blip r:embed="rId8"/>
          <a:stretch>
            <a:fillRect/>
          </a:stretch>
        </p:blipFill>
        <p:spPr>
          <a:xfrm>
            <a:off x="6628054" y="1876569"/>
            <a:ext cx="1697362" cy="1277877"/>
          </a:xfrm>
          <a:prstGeom prst="rect">
            <a:avLst/>
          </a:prstGeom>
        </p:spPr>
      </p:pic>
      <p:pic>
        <p:nvPicPr>
          <p:cNvPr id="13" name="Imagen 12"/>
          <p:cNvPicPr>
            <a:picLocks noChangeAspect="1"/>
          </p:cNvPicPr>
          <p:nvPr/>
        </p:nvPicPr>
        <p:blipFill>
          <a:blip r:embed="rId9"/>
          <a:stretch>
            <a:fillRect/>
          </a:stretch>
        </p:blipFill>
        <p:spPr>
          <a:xfrm>
            <a:off x="10235199" y="1888112"/>
            <a:ext cx="1615413" cy="1273464"/>
          </a:xfrm>
          <a:prstGeom prst="rect">
            <a:avLst/>
          </a:prstGeom>
        </p:spPr>
      </p:pic>
    </p:spTree>
    <p:extLst>
      <p:ext uri="{BB962C8B-B14F-4D97-AF65-F5344CB8AC3E}">
        <p14:creationId xmlns:p14="http://schemas.microsoft.com/office/powerpoint/2010/main" val="31332092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a 8"/>
          <p:cNvGraphicFramePr>
            <a:graphicFrameLocks noGrp="1"/>
          </p:cNvGraphicFramePr>
          <p:nvPr>
            <p:extLst>
              <p:ext uri="{D42A27DB-BD31-4B8C-83A1-F6EECF244321}">
                <p14:modId xmlns:p14="http://schemas.microsoft.com/office/powerpoint/2010/main" val="3143418772"/>
              </p:ext>
            </p:extLst>
          </p:nvPr>
        </p:nvGraphicFramePr>
        <p:xfrm>
          <a:off x="838201" y="1682149"/>
          <a:ext cx="10515601" cy="4680405"/>
        </p:xfrm>
        <a:graphic>
          <a:graphicData uri="http://schemas.openxmlformats.org/drawingml/2006/table">
            <a:tbl>
              <a:tblPr firstRow="1" firstCol="1" bandRow="1">
                <a:tableStyleId>{5C22544A-7EE6-4342-B048-85BDC9FD1C3A}</a:tableStyleId>
              </a:tblPr>
              <a:tblGrid>
                <a:gridCol w="800818">
                  <a:extLst>
                    <a:ext uri="{9D8B030D-6E8A-4147-A177-3AD203B41FA5}">
                      <a16:colId xmlns:a16="http://schemas.microsoft.com/office/drawing/2014/main" val="799473486"/>
                    </a:ext>
                  </a:extLst>
                </a:gridCol>
                <a:gridCol w="1690777">
                  <a:extLst>
                    <a:ext uri="{9D8B030D-6E8A-4147-A177-3AD203B41FA5}">
                      <a16:colId xmlns:a16="http://schemas.microsoft.com/office/drawing/2014/main" val="2282668101"/>
                    </a:ext>
                  </a:extLst>
                </a:gridCol>
                <a:gridCol w="4451230">
                  <a:extLst>
                    <a:ext uri="{9D8B030D-6E8A-4147-A177-3AD203B41FA5}">
                      <a16:colId xmlns:a16="http://schemas.microsoft.com/office/drawing/2014/main" val="839719305"/>
                    </a:ext>
                  </a:extLst>
                </a:gridCol>
                <a:gridCol w="3572776">
                  <a:extLst>
                    <a:ext uri="{9D8B030D-6E8A-4147-A177-3AD203B41FA5}">
                      <a16:colId xmlns:a16="http://schemas.microsoft.com/office/drawing/2014/main" val="2508214157"/>
                    </a:ext>
                  </a:extLst>
                </a:gridCol>
              </a:tblGrid>
              <a:tr h="2177105">
                <a:tc>
                  <a:txBody>
                    <a:bodyPr/>
                    <a:lstStyle/>
                    <a:p>
                      <a:pPr algn="ctr"/>
                      <a:endParaRPr lang="es-ES" dirty="0">
                        <a:latin typeface="Garamond" panose="02020404030301010803" pitchFamily="18" charset="0"/>
                      </a:endParaRPr>
                    </a:p>
                  </a:txBody>
                  <a:tcPr/>
                </a:tc>
                <a:tc>
                  <a:txBody>
                    <a:bodyPr/>
                    <a:lstStyle/>
                    <a:p>
                      <a:pPr algn="ctr"/>
                      <a:endParaRPr lang="es-ES" dirty="0">
                        <a:latin typeface="Garamond" panose="02020404030301010803" pitchFamily="18" charset="0"/>
                      </a:endParaRPr>
                    </a:p>
                  </a:txBody>
                  <a:tcPr/>
                </a:tc>
                <a:tc>
                  <a:txBody>
                    <a:bodyPr/>
                    <a:lstStyle/>
                    <a:p>
                      <a:pPr algn="ctr"/>
                      <a:r>
                        <a:rPr lang="es-ES" sz="2400" dirty="0" err="1" smtClean="0"/>
                        <a:t>Overfitting</a:t>
                      </a:r>
                      <a:endParaRPr lang="es-ES" sz="2400" dirty="0">
                        <a:latin typeface="Garamond" panose="02020404030301010803" pitchFamily="18" charset="0"/>
                      </a:endParaRPr>
                    </a:p>
                  </a:txBody>
                  <a:tcPr anchor="b"/>
                </a:tc>
                <a:tc>
                  <a:txBody>
                    <a:bodyPr/>
                    <a:lstStyle/>
                    <a:p>
                      <a:pPr algn="ctr"/>
                      <a:r>
                        <a:rPr lang="es-ES" sz="2400" dirty="0" err="1" smtClean="0"/>
                        <a:t>Underfitting</a:t>
                      </a:r>
                      <a:endParaRPr lang="es-ES" sz="2400" dirty="0">
                        <a:latin typeface="Garamond" panose="02020404030301010803" pitchFamily="18" charset="0"/>
                      </a:endParaRPr>
                    </a:p>
                  </a:txBody>
                  <a:tcPr anchor="b"/>
                </a:tc>
                <a:extLst>
                  <a:ext uri="{0D108BD9-81ED-4DB2-BD59-A6C34878D82A}">
                    <a16:rowId xmlns:a16="http://schemas.microsoft.com/office/drawing/2014/main" val="3445319627"/>
                  </a:ext>
                </a:extLst>
              </a:tr>
              <a:tr h="674500">
                <a:tc rowSpan="5">
                  <a:txBody>
                    <a:bodyPr/>
                    <a:lstStyle/>
                    <a:p>
                      <a:pPr algn="ctr"/>
                      <a:r>
                        <a:rPr lang="es-ES" sz="2400" b="1" dirty="0" smtClean="0">
                          <a:latin typeface="Garamond" panose="02020404030301010803" pitchFamily="18" charset="0"/>
                        </a:rPr>
                        <a:t>Posibles Soluciones</a:t>
                      </a:r>
                      <a:endParaRPr lang="es-ES" sz="2400" b="1" dirty="0">
                        <a:latin typeface="Garamond" panose="02020404030301010803" pitchFamily="18" charset="0"/>
                      </a:endParaRPr>
                    </a:p>
                  </a:txBody>
                  <a:tcPr vert="vert270" anchor="ctr"/>
                </a:tc>
                <a:tc rowSpan="2">
                  <a:txBody>
                    <a:bodyPr/>
                    <a:lstStyle/>
                    <a:p>
                      <a:pPr algn="ctr"/>
                      <a:r>
                        <a:rPr lang="es-ES" sz="2400" b="1" dirty="0" smtClean="0">
                          <a:latin typeface="Garamond" panose="02020404030301010803" pitchFamily="18" charset="0"/>
                        </a:rPr>
                        <a:t>Datos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datos de entrenamiento</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2856552996"/>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Menos características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características</a:t>
                      </a:r>
                      <a:endParaRPr lang="es-ES" sz="2400" dirty="0">
                        <a:latin typeface="Garamond" panose="02020404030301010803" pitchFamily="18" charset="0"/>
                      </a:endParaRPr>
                    </a:p>
                  </a:txBody>
                  <a:tcPr anchor="ctr"/>
                </a:tc>
                <a:extLst>
                  <a:ext uri="{0D108BD9-81ED-4DB2-BD59-A6C34878D82A}">
                    <a16:rowId xmlns:a16="http://schemas.microsoft.com/office/drawing/2014/main" val="547806520"/>
                  </a:ext>
                </a:extLst>
              </a:tr>
              <a:tr h="385429">
                <a:tc vMerge="1">
                  <a:txBody>
                    <a:bodyPr/>
                    <a:lstStyle/>
                    <a:p>
                      <a:pPr algn="ctr"/>
                      <a:endParaRPr lang="es-ES" sz="2400" b="1" dirty="0">
                        <a:latin typeface="Garamond" panose="02020404030301010803" pitchFamily="18" charset="0"/>
                      </a:endParaRPr>
                    </a:p>
                  </a:txBody>
                  <a:tcPr anchor="ctr"/>
                </a:tc>
                <a:tc rowSpan="3">
                  <a:txBody>
                    <a:bodyPr/>
                    <a:lstStyle/>
                    <a:p>
                      <a:pPr algn="ctr"/>
                      <a:r>
                        <a:rPr lang="es-ES" sz="2400" b="1" dirty="0" smtClean="0">
                          <a:latin typeface="Garamond" panose="02020404030301010803" pitchFamily="18" charset="0"/>
                        </a:rPr>
                        <a:t>Algoritmos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simples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complejos</a:t>
                      </a:r>
                      <a:endParaRPr lang="es-ES" sz="2400" dirty="0">
                        <a:latin typeface="Garamond" panose="02020404030301010803" pitchFamily="18" charset="0"/>
                      </a:endParaRPr>
                    </a:p>
                  </a:txBody>
                  <a:tcPr anchor="ctr"/>
                </a:tc>
                <a:extLst>
                  <a:ext uri="{0D108BD9-81ED-4DB2-BD59-A6C34878D82A}">
                    <a16:rowId xmlns:a16="http://schemas.microsoft.com/office/drawing/2014/main" val="3083324822"/>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Regularización</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3731783783"/>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Bagging</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Boosting</a:t>
                      </a:r>
                      <a:endParaRPr lang="es-ES" sz="2400" dirty="0">
                        <a:latin typeface="Garamond" panose="02020404030301010803" pitchFamily="18" charset="0"/>
                      </a:endParaRPr>
                    </a:p>
                  </a:txBody>
                  <a:tcPr anchor="ctr"/>
                </a:tc>
                <a:extLst>
                  <a:ext uri="{0D108BD9-81ED-4DB2-BD59-A6C34878D82A}">
                    <a16:rowId xmlns:a16="http://schemas.microsoft.com/office/drawing/2014/main" val="3798424197"/>
                  </a:ext>
                </a:extLst>
              </a:tr>
            </a:tbl>
          </a:graphicData>
        </a:graphic>
      </p:graphicFrame>
      <p:sp>
        <p:nvSpPr>
          <p:cNvPr id="2" name="Título 1"/>
          <p:cNvSpPr>
            <a:spLocks noGrp="1"/>
          </p:cNvSpPr>
          <p:nvPr>
            <p:ph type="title"/>
          </p:nvPr>
        </p:nvSpPr>
        <p:spPr/>
        <p:txBody>
          <a:bodyPr/>
          <a:lstStyle/>
          <a:p>
            <a:r>
              <a:rPr lang="es-ES" dirty="0" smtClean="0"/>
              <a:t>¿Cómo se soluciona?</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p:cNvPicPr>
            <a:picLocks noChangeAspect="1"/>
          </p:cNvPicPr>
          <p:nvPr/>
        </p:nvPicPr>
        <p:blipFill>
          <a:blip r:embed="rId3"/>
          <a:stretch>
            <a:fillRect/>
          </a:stretch>
        </p:blipFill>
        <p:spPr>
          <a:xfrm>
            <a:off x="8476621" y="1908315"/>
            <a:ext cx="2263266" cy="1454526"/>
          </a:xfrm>
          <a:prstGeom prst="rect">
            <a:avLst/>
          </a:prstGeom>
        </p:spPr>
      </p:pic>
      <p:pic>
        <p:nvPicPr>
          <p:cNvPr id="11" name="Imagen 10"/>
          <p:cNvPicPr>
            <a:picLocks noChangeAspect="1"/>
          </p:cNvPicPr>
          <p:nvPr/>
        </p:nvPicPr>
        <p:blipFill>
          <a:blip r:embed="rId4"/>
          <a:stretch>
            <a:fillRect/>
          </a:stretch>
        </p:blipFill>
        <p:spPr>
          <a:xfrm>
            <a:off x="4385811" y="1908315"/>
            <a:ext cx="2242243" cy="1444868"/>
          </a:xfrm>
          <a:prstGeom prst="rect">
            <a:avLst/>
          </a:prstGeom>
        </p:spPr>
      </p:pic>
      <p:sp>
        <p:nvSpPr>
          <p:cNvPr id="8" name="Llamada rectangular 7"/>
          <p:cNvSpPr/>
          <p:nvPr/>
        </p:nvSpPr>
        <p:spPr>
          <a:xfrm>
            <a:off x="5538159" y="3140014"/>
            <a:ext cx="5009858" cy="1280407"/>
          </a:xfrm>
          <a:prstGeom prst="wedgeRectCallout">
            <a:avLst>
              <a:gd name="adj1" fmla="val -38242"/>
              <a:gd name="adj2" fmla="val 7361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sz="2400" b="1" dirty="0">
                <a:latin typeface="Garamond" panose="02020404030301010803" pitchFamily="18" charset="0"/>
              </a:rPr>
              <a:t>Menos </a:t>
            </a:r>
            <a:r>
              <a:rPr lang="es-ES" sz="2400" b="1" dirty="0" smtClean="0">
                <a:latin typeface="Garamond" panose="02020404030301010803" pitchFamily="18" charset="0"/>
              </a:rPr>
              <a:t>características</a:t>
            </a:r>
            <a:r>
              <a:rPr lang="es-ES" sz="2400" dirty="0" smtClean="0">
                <a:latin typeface="Garamond" panose="02020404030301010803" pitchFamily="18" charset="0"/>
              </a:rPr>
              <a:t>: </a:t>
            </a:r>
            <a:r>
              <a:rPr lang="es-ES" sz="2400" dirty="0">
                <a:latin typeface="Garamond" panose="02020404030301010803" pitchFamily="18" charset="0"/>
              </a:rPr>
              <a:t>Algunas veces, algunas </a:t>
            </a:r>
            <a:r>
              <a:rPr lang="es-ES" sz="2400" dirty="0" smtClean="0">
                <a:latin typeface="Garamond" panose="02020404030301010803" pitchFamily="18" charset="0"/>
              </a:rPr>
              <a:t>características </a:t>
            </a:r>
            <a:r>
              <a:rPr lang="es-ES" sz="2400" dirty="0">
                <a:latin typeface="Garamond" panose="02020404030301010803" pitchFamily="18" charset="0"/>
              </a:rPr>
              <a:t>añaden más ruido que información.</a:t>
            </a:r>
          </a:p>
        </p:txBody>
      </p:sp>
    </p:spTree>
    <p:extLst>
      <p:ext uri="{BB962C8B-B14F-4D97-AF65-F5344CB8AC3E}">
        <p14:creationId xmlns:p14="http://schemas.microsoft.com/office/powerpoint/2010/main" val="24768513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a 8"/>
          <p:cNvGraphicFramePr>
            <a:graphicFrameLocks noGrp="1"/>
          </p:cNvGraphicFramePr>
          <p:nvPr>
            <p:extLst>
              <p:ext uri="{D42A27DB-BD31-4B8C-83A1-F6EECF244321}">
                <p14:modId xmlns:p14="http://schemas.microsoft.com/office/powerpoint/2010/main" val="1172095503"/>
              </p:ext>
            </p:extLst>
          </p:nvPr>
        </p:nvGraphicFramePr>
        <p:xfrm>
          <a:off x="838201" y="1682149"/>
          <a:ext cx="10515601" cy="4680405"/>
        </p:xfrm>
        <a:graphic>
          <a:graphicData uri="http://schemas.openxmlformats.org/drawingml/2006/table">
            <a:tbl>
              <a:tblPr firstRow="1" firstCol="1" bandRow="1">
                <a:tableStyleId>{5C22544A-7EE6-4342-B048-85BDC9FD1C3A}</a:tableStyleId>
              </a:tblPr>
              <a:tblGrid>
                <a:gridCol w="800818">
                  <a:extLst>
                    <a:ext uri="{9D8B030D-6E8A-4147-A177-3AD203B41FA5}">
                      <a16:colId xmlns:a16="http://schemas.microsoft.com/office/drawing/2014/main" val="799473486"/>
                    </a:ext>
                  </a:extLst>
                </a:gridCol>
                <a:gridCol w="1690777">
                  <a:extLst>
                    <a:ext uri="{9D8B030D-6E8A-4147-A177-3AD203B41FA5}">
                      <a16:colId xmlns:a16="http://schemas.microsoft.com/office/drawing/2014/main" val="2282668101"/>
                    </a:ext>
                  </a:extLst>
                </a:gridCol>
                <a:gridCol w="4451230">
                  <a:extLst>
                    <a:ext uri="{9D8B030D-6E8A-4147-A177-3AD203B41FA5}">
                      <a16:colId xmlns:a16="http://schemas.microsoft.com/office/drawing/2014/main" val="839719305"/>
                    </a:ext>
                  </a:extLst>
                </a:gridCol>
                <a:gridCol w="3572776">
                  <a:extLst>
                    <a:ext uri="{9D8B030D-6E8A-4147-A177-3AD203B41FA5}">
                      <a16:colId xmlns:a16="http://schemas.microsoft.com/office/drawing/2014/main" val="2508214157"/>
                    </a:ext>
                  </a:extLst>
                </a:gridCol>
              </a:tblGrid>
              <a:tr h="2177105">
                <a:tc>
                  <a:txBody>
                    <a:bodyPr/>
                    <a:lstStyle/>
                    <a:p>
                      <a:pPr algn="ctr"/>
                      <a:endParaRPr lang="es-ES" dirty="0">
                        <a:latin typeface="Garamond" panose="02020404030301010803" pitchFamily="18" charset="0"/>
                      </a:endParaRPr>
                    </a:p>
                  </a:txBody>
                  <a:tcPr/>
                </a:tc>
                <a:tc>
                  <a:txBody>
                    <a:bodyPr/>
                    <a:lstStyle/>
                    <a:p>
                      <a:pPr algn="ctr"/>
                      <a:endParaRPr lang="es-ES" dirty="0">
                        <a:latin typeface="Garamond" panose="02020404030301010803" pitchFamily="18" charset="0"/>
                      </a:endParaRPr>
                    </a:p>
                  </a:txBody>
                  <a:tcPr/>
                </a:tc>
                <a:tc>
                  <a:txBody>
                    <a:bodyPr/>
                    <a:lstStyle/>
                    <a:p>
                      <a:pPr algn="ctr"/>
                      <a:r>
                        <a:rPr lang="es-ES" sz="2400" dirty="0" err="1" smtClean="0"/>
                        <a:t>Overfitting</a:t>
                      </a:r>
                      <a:endParaRPr lang="es-ES" sz="2400" dirty="0">
                        <a:latin typeface="Garamond" panose="02020404030301010803" pitchFamily="18" charset="0"/>
                      </a:endParaRPr>
                    </a:p>
                  </a:txBody>
                  <a:tcPr anchor="b"/>
                </a:tc>
                <a:tc>
                  <a:txBody>
                    <a:bodyPr/>
                    <a:lstStyle/>
                    <a:p>
                      <a:pPr algn="ctr"/>
                      <a:r>
                        <a:rPr lang="es-ES" sz="2400" dirty="0" err="1" smtClean="0"/>
                        <a:t>Underfitting</a:t>
                      </a:r>
                      <a:endParaRPr lang="es-ES" sz="2400" dirty="0">
                        <a:latin typeface="Garamond" panose="02020404030301010803" pitchFamily="18" charset="0"/>
                      </a:endParaRPr>
                    </a:p>
                  </a:txBody>
                  <a:tcPr anchor="b"/>
                </a:tc>
                <a:extLst>
                  <a:ext uri="{0D108BD9-81ED-4DB2-BD59-A6C34878D82A}">
                    <a16:rowId xmlns:a16="http://schemas.microsoft.com/office/drawing/2014/main" val="3445319627"/>
                  </a:ext>
                </a:extLst>
              </a:tr>
              <a:tr h="674500">
                <a:tc rowSpan="5">
                  <a:txBody>
                    <a:bodyPr/>
                    <a:lstStyle/>
                    <a:p>
                      <a:pPr algn="ctr"/>
                      <a:r>
                        <a:rPr lang="es-ES" sz="2400" b="1" dirty="0" smtClean="0">
                          <a:latin typeface="Garamond" panose="02020404030301010803" pitchFamily="18" charset="0"/>
                        </a:rPr>
                        <a:t>Posibles Soluciones</a:t>
                      </a:r>
                      <a:endParaRPr lang="es-ES" sz="2400" b="1" dirty="0">
                        <a:latin typeface="Garamond" panose="02020404030301010803" pitchFamily="18" charset="0"/>
                      </a:endParaRPr>
                    </a:p>
                  </a:txBody>
                  <a:tcPr vert="vert270" anchor="ctr"/>
                </a:tc>
                <a:tc rowSpan="2">
                  <a:txBody>
                    <a:bodyPr/>
                    <a:lstStyle/>
                    <a:p>
                      <a:pPr algn="ctr"/>
                      <a:r>
                        <a:rPr lang="es-ES" sz="2400" b="1" dirty="0" smtClean="0">
                          <a:latin typeface="Garamond" panose="02020404030301010803" pitchFamily="18" charset="0"/>
                        </a:rPr>
                        <a:t>Datos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datos de entrenamiento</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2856552996"/>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Menos características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características</a:t>
                      </a:r>
                      <a:endParaRPr lang="es-ES" sz="2400" dirty="0">
                        <a:latin typeface="Garamond" panose="02020404030301010803" pitchFamily="18" charset="0"/>
                      </a:endParaRPr>
                    </a:p>
                  </a:txBody>
                  <a:tcPr anchor="ctr"/>
                </a:tc>
                <a:extLst>
                  <a:ext uri="{0D108BD9-81ED-4DB2-BD59-A6C34878D82A}">
                    <a16:rowId xmlns:a16="http://schemas.microsoft.com/office/drawing/2014/main" val="547806520"/>
                  </a:ext>
                </a:extLst>
              </a:tr>
              <a:tr h="385429">
                <a:tc vMerge="1">
                  <a:txBody>
                    <a:bodyPr/>
                    <a:lstStyle/>
                    <a:p>
                      <a:pPr algn="ctr"/>
                      <a:endParaRPr lang="es-ES" sz="2400" b="1" dirty="0">
                        <a:latin typeface="Garamond" panose="02020404030301010803" pitchFamily="18" charset="0"/>
                      </a:endParaRPr>
                    </a:p>
                  </a:txBody>
                  <a:tcPr anchor="ctr"/>
                </a:tc>
                <a:tc rowSpan="3">
                  <a:txBody>
                    <a:bodyPr/>
                    <a:lstStyle/>
                    <a:p>
                      <a:pPr algn="ctr"/>
                      <a:r>
                        <a:rPr lang="es-ES" sz="2400" b="1" dirty="0" smtClean="0">
                          <a:latin typeface="Garamond" panose="02020404030301010803" pitchFamily="18" charset="0"/>
                        </a:rPr>
                        <a:t>Algoritmos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simples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complejos</a:t>
                      </a:r>
                      <a:endParaRPr lang="es-ES" sz="2400" dirty="0">
                        <a:latin typeface="Garamond" panose="02020404030301010803" pitchFamily="18" charset="0"/>
                      </a:endParaRPr>
                    </a:p>
                  </a:txBody>
                  <a:tcPr anchor="ctr"/>
                </a:tc>
                <a:extLst>
                  <a:ext uri="{0D108BD9-81ED-4DB2-BD59-A6C34878D82A}">
                    <a16:rowId xmlns:a16="http://schemas.microsoft.com/office/drawing/2014/main" val="3083324822"/>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Regularización</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3731783783"/>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Bagging</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Boosting</a:t>
                      </a:r>
                      <a:endParaRPr lang="es-ES" sz="2400" dirty="0">
                        <a:latin typeface="Garamond" panose="02020404030301010803" pitchFamily="18" charset="0"/>
                      </a:endParaRPr>
                    </a:p>
                  </a:txBody>
                  <a:tcPr anchor="ctr"/>
                </a:tc>
                <a:extLst>
                  <a:ext uri="{0D108BD9-81ED-4DB2-BD59-A6C34878D82A}">
                    <a16:rowId xmlns:a16="http://schemas.microsoft.com/office/drawing/2014/main" val="3798424197"/>
                  </a:ext>
                </a:extLst>
              </a:tr>
            </a:tbl>
          </a:graphicData>
        </a:graphic>
      </p:graphicFrame>
      <p:sp>
        <p:nvSpPr>
          <p:cNvPr id="2" name="Título 1"/>
          <p:cNvSpPr>
            <a:spLocks noGrp="1"/>
          </p:cNvSpPr>
          <p:nvPr>
            <p:ph type="title"/>
          </p:nvPr>
        </p:nvSpPr>
        <p:spPr/>
        <p:txBody>
          <a:bodyPr/>
          <a:lstStyle/>
          <a:p>
            <a:r>
              <a:rPr lang="es-ES" dirty="0" smtClean="0"/>
              <a:t>¿Cómo se soluciona?</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p:cNvPicPr>
            <a:picLocks noChangeAspect="1"/>
          </p:cNvPicPr>
          <p:nvPr/>
        </p:nvPicPr>
        <p:blipFill>
          <a:blip r:embed="rId3"/>
          <a:stretch>
            <a:fillRect/>
          </a:stretch>
        </p:blipFill>
        <p:spPr>
          <a:xfrm>
            <a:off x="8476621" y="1908315"/>
            <a:ext cx="2263266" cy="1454526"/>
          </a:xfrm>
          <a:prstGeom prst="rect">
            <a:avLst/>
          </a:prstGeom>
        </p:spPr>
      </p:pic>
      <p:pic>
        <p:nvPicPr>
          <p:cNvPr id="11" name="Imagen 10"/>
          <p:cNvPicPr>
            <a:picLocks noChangeAspect="1"/>
          </p:cNvPicPr>
          <p:nvPr/>
        </p:nvPicPr>
        <p:blipFill>
          <a:blip r:embed="rId4"/>
          <a:stretch>
            <a:fillRect/>
          </a:stretch>
        </p:blipFill>
        <p:spPr>
          <a:xfrm>
            <a:off x="4385811" y="1908315"/>
            <a:ext cx="2242243" cy="1444868"/>
          </a:xfrm>
          <a:prstGeom prst="rect">
            <a:avLst/>
          </a:prstGeom>
        </p:spPr>
      </p:pic>
      <p:sp>
        <p:nvSpPr>
          <p:cNvPr id="8" name="Llamada rectangular 7"/>
          <p:cNvSpPr/>
          <p:nvPr/>
        </p:nvSpPr>
        <p:spPr>
          <a:xfrm>
            <a:off x="7065034" y="2563061"/>
            <a:ext cx="5035738" cy="1599559"/>
          </a:xfrm>
          <a:prstGeom prst="wedgeRectCallout">
            <a:avLst>
              <a:gd name="adj1" fmla="val -6908"/>
              <a:gd name="adj2" fmla="val 8709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sz="2400" b="1" dirty="0">
                <a:latin typeface="Garamond" panose="02020404030301010803" pitchFamily="18" charset="0"/>
              </a:rPr>
              <a:t>Más </a:t>
            </a:r>
            <a:r>
              <a:rPr lang="es-ES" sz="2400" b="1" dirty="0" smtClean="0">
                <a:latin typeface="Garamond" panose="02020404030301010803" pitchFamily="18" charset="0"/>
              </a:rPr>
              <a:t>características</a:t>
            </a:r>
            <a:r>
              <a:rPr lang="es-ES" sz="2400" dirty="0" smtClean="0">
                <a:latin typeface="Garamond" panose="02020404030301010803" pitchFamily="18" charset="0"/>
              </a:rPr>
              <a:t>: </a:t>
            </a:r>
            <a:r>
              <a:rPr lang="es-ES" sz="2400" dirty="0">
                <a:latin typeface="Garamond" panose="02020404030301010803" pitchFamily="18" charset="0"/>
              </a:rPr>
              <a:t>Si el modelo es </a:t>
            </a:r>
            <a:r>
              <a:rPr lang="es-ES" sz="2400" dirty="0" err="1">
                <a:latin typeface="Garamond" panose="02020404030301010803" pitchFamily="18" charset="0"/>
              </a:rPr>
              <a:t>underfitting</a:t>
            </a:r>
            <a:r>
              <a:rPr lang="es-ES" sz="2400" dirty="0">
                <a:latin typeface="Garamond" panose="02020404030301010803" pitchFamily="18" charset="0"/>
              </a:rPr>
              <a:t>, quizás es porque no tenemos suficiente información... no es un proceso </a:t>
            </a:r>
            <a:r>
              <a:rPr lang="es-ES" sz="2400" dirty="0" err="1">
                <a:latin typeface="Garamond" panose="02020404030301010803" pitchFamily="18" charset="0"/>
              </a:rPr>
              <a:t>adivinativo</a:t>
            </a:r>
            <a:r>
              <a:rPr lang="es-ES" sz="2400" dirty="0">
                <a:latin typeface="Garamond" panose="02020404030301010803" pitchFamily="18" charset="0"/>
              </a:rPr>
              <a:t>. </a:t>
            </a:r>
            <a:r>
              <a:rPr lang="es-ES" sz="2400" dirty="0" smtClean="0">
                <a:latin typeface="Garamond" panose="02020404030301010803" pitchFamily="18" charset="0"/>
              </a:rPr>
              <a:t>Reduce </a:t>
            </a:r>
            <a:r>
              <a:rPr lang="es-ES" sz="2400" dirty="0">
                <a:latin typeface="Garamond" panose="02020404030301010803" pitchFamily="18" charset="0"/>
              </a:rPr>
              <a:t>el bias.</a:t>
            </a:r>
          </a:p>
        </p:txBody>
      </p:sp>
    </p:spTree>
    <p:extLst>
      <p:ext uri="{BB962C8B-B14F-4D97-AF65-F5344CB8AC3E}">
        <p14:creationId xmlns:p14="http://schemas.microsoft.com/office/powerpoint/2010/main" val="279946689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a 8"/>
          <p:cNvGraphicFramePr>
            <a:graphicFrameLocks noGrp="1"/>
          </p:cNvGraphicFramePr>
          <p:nvPr>
            <p:extLst>
              <p:ext uri="{D42A27DB-BD31-4B8C-83A1-F6EECF244321}">
                <p14:modId xmlns:p14="http://schemas.microsoft.com/office/powerpoint/2010/main" val="2676827359"/>
              </p:ext>
            </p:extLst>
          </p:nvPr>
        </p:nvGraphicFramePr>
        <p:xfrm>
          <a:off x="838201" y="1682149"/>
          <a:ext cx="10515601" cy="4680405"/>
        </p:xfrm>
        <a:graphic>
          <a:graphicData uri="http://schemas.openxmlformats.org/drawingml/2006/table">
            <a:tbl>
              <a:tblPr firstRow="1" firstCol="1" bandRow="1">
                <a:tableStyleId>{5C22544A-7EE6-4342-B048-85BDC9FD1C3A}</a:tableStyleId>
              </a:tblPr>
              <a:tblGrid>
                <a:gridCol w="800818">
                  <a:extLst>
                    <a:ext uri="{9D8B030D-6E8A-4147-A177-3AD203B41FA5}">
                      <a16:colId xmlns:a16="http://schemas.microsoft.com/office/drawing/2014/main" val="799473486"/>
                    </a:ext>
                  </a:extLst>
                </a:gridCol>
                <a:gridCol w="1690777">
                  <a:extLst>
                    <a:ext uri="{9D8B030D-6E8A-4147-A177-3AD203B41FA5}">
                      <a16:colId xmlns:a16="http://schemas.microsoft.com/office/drawing/2014/main" val="2282668101"/>
                    </a:ext>
                  </a:extLst>
                </a:gridCol>
                <a:gridCol w="4451230">
                  <a:extLst>
                    <a:ext uri="{9D8B030D-6E8A-4147-A177-3AD203B41FA5}">
                      <a16:colId xmlns:a16="http://schemas.microsoft.com/office/drawing/2014/main" val="839719305"/>
                    </a:ext>
                  </a:extLst>
                </a:gridCol>
                <a:gridCol w="3572776">
                  <a:extLst>
                    <a:ext uri="{9D8B030D-6E8A-4147-A177-3AD203B41FA5}">
                      <a16:colId xmlns:a16="http://schemas.microsoft.com/office/drawing/2014/main" val="2508214157"/>
                    </a:ext>
                  </a:extLst>
                </a:gridCol>
              </a:tblGrid>
              <a:tr h="2177105">
                <a:tc>
                  <a:txBody>
                    <a:bodyPr/>
                    <a:lstStyle/>
                    <a:p>
                      <a:pPr algn="ctr"/>
                      <a:endParaRPr lang="es-ES" dirty="0">
                        <a:latin typeface="Garamond" panose="02020404030301010803" pitchFamily="18" charset="0"/>
                      </a:endParaRPr>
                    </a:p>
                  </a:txBody>
                  <a:tcPr/>
                </a:tc>
                <a:tc>
                  <a:txBody>
                    <a:bodyPr/>
                    <a:lstStyle/>
                    <a:p>
                      <a:pPr algn="ctr"/>
                      <a:endParaRPr lang="es-ES" dirty="0">
                        <a:latin typeface="Garamond" panose="02020404030301010803" pitchFamily="18" charset="0"/>
                      </a:endParaRPr>
                    </a:p>
                  </a:txBody>
                  <a:tcPr/>
                </a:tc>
                <a:tc>
                  <a:txBody>
                    <a:bodyPr/>
                    <a:lstStyle/>
                    <a:p>
                      <a:pPr algn="ctr"/>
                      <a:r>
                        <a:rPr lang="es-ES" sz="2400" dirty="0" err="1" smtClean="0"/>
                        <a:t>Overfitting</a:t>
                      </a:r>
                      <a:endParaRPr lang="es-ES" sz="2400" dirty="0">
                        <a:latin typeface="Garamond" panose="02020404030301010803" pitchFamily="18" charset="0"/>
                      </a:endParaRPr>
                    </a:p>
                  </a:txBody>
                  <a:tcPr anchor="b"/>
                </a:tc>
                <a:tc>
                  <a:txBody>
                    <a:bodyPr/>
                    <a:lstStyle/>
                    <a:p>
                      <a:pPr algn="ctr"/>
                      <a:r>
                        <a:rPr lang="es-ES" sz="2400" dirty="0" err="1" smtClean="0"/>
                        <a:t>Underfitting</a:t>
                      </a:r>
                      <a:endParaRPr lang="es-ES" sz="2400" dirty="0">
                        <a:latin typeface="Garamond" panose="02020404030301010803" pitchFamily="18" charset="0"/>
                      </a:endParaRPr>
                    </a:p>
                  </a:txBody>
                  <a:tcPr anchor="b"/>
                </a:tc>
                <a:extLst>
                  <a:ext uri="{0D108BD9-81ED-4DB2-BD59-A6C34878D82A}">
                    <a16:rowId xmlns:a16="http://schemas.microsoft.com/office/drawing/2014/main" val="3445319627"/>
                  </a:ext>
                </a:extLst>
              </a:tr>
              <a:tr h="674500">
                <a:tc rowSpan="5">
                  <a:txBody>
                    <a:bodyPr/>
                    <a:lstStyle/>
                    <a:p>
                      <a:pPr algn="ctr"/>
                      <a:r>
                        <a:rPr lang="es-ES" sz="2400" b="1" dirty="0" smtClean="0">
                          <a:latin typeface="Garamond" panose="02020404030301010803" pitchFamily="18" charset="0"/>
                        </a:rPr>
                        <a:t>Posibles Soluciones</a:t>
                      </a:r>
                      <a:endParaRPr lang="es-ES" sz="2400" b="1" dirty="0">
                        <a:latin typeface="Garamond" panose="02020404030301010803" pitchFamily="18" charset="0"/>
                      </a:endParaRPr>
                    </a:p>
                  </a:txBody>
                  <a:tcPr vert="vert270" anchor="ctr"/>
                </a:tc>
                <a:tc rowSpan="2">
                  <a:txBody>
                    <a:bodyPr/>
                    <a:lstStyle/>
                    <a:p>
                      <a:pPr algn="ctr"/>
                      <a:r>
                        <a:rPr lang="es-ES" sz="2400" b="1" dirty="0" smtClean="0">
                          <a:latin typeface="Garamond" panose="02020404030301010803" pitchFamily="18" charset="0"/>
                        </a:rPr>
                        <a:t>Datos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datos de entrenamiento</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2856552996"/>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Menos características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características</a:t>
                      </a:r>
                      <a:endParaRPr lang="es-ES" sz="2400" dirty="0">
                        <a:latin typeface="Garamond" panose="02020404030301010803" pitchFamily="18" charset="0"/>
                      </a:endParaRPr>
                    </a:p>
                  </a:txBody>
                  <a:tcPr anchor="ctr"/>
                </a:tc>
                <a:extLst>
                  <a:ext uri="{0D108BD9-81ED-4DB2-BD59-A6C34878D82A}">
                    <a16:rowId xmlns:a16="http://schemas.microsoft.com/office/drawing/2014/main" val="547806520"/>
                  </a:ext>
                </a:extLst>
              </a:tr>
              <a:tr h="385429">
                <a:tc vMerge="1">
                  <a:txBody>
                    <a:bodyPr/>
                    <a:lstStyle/>
                    <a:p>
                      <a:pPr algn="ctr"/>
                      <a:endParaRPr lang="es-ES" sz="2400" b="1" dirty="0">
                        <a:latin typeface="Garamond" panose="02020404030301010803" pitchFamily="18" charset="0"/>
                      </a:endParaRPr>
                    </a:p>
                  </a:txBody>
                  <a:tcPr anchor="ctr"/>
                </a:tc>
                <a:tc rowSpan="3">
                  <a:txBody>
                    <a:bodyPr/>
                    <a:lstStyle/>
                    <a:p>
                      <a:pPr algn="ctr"/>
                      <a:r>
                        <a:rPr lang="es-ES" sz="2400" b="1" dirty="0" smtClean="0">
                          <a:latin typeface="Garamond" panose="02020404030301010803" pitchFamily="18" charset="0"/>
                        </a:rPr>
                        <a:t>Algoritmos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simples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complejos</a:t>
                      </a:r>
                      <a:endParaRPr lang="es-ES" sz="2400" dirty="0">
                        <a:latin typeface="Garamond" panose="02020404030301010803" pitchFamily="18" charset="0"/>
                      </a:endParaRPr>
                    </a:p>
                  </a:txBody>
                  <a:tcPr anchor="ctr"/>
                </a:tc>
                <a:extLst>
                  <a:ext uri="{0D108BD9-81ED-4DB2-BD59-A6C34878D82A}">
                    <a16:rowId xmlns:a16="http://schemas.microsoft.com/office/drawing/2014/main" val="3083324822"/>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Regularización</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3731783783"/>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Bagging</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Boosting</a:t>
                      </a:r>
                      <a:endParaRPr lang="es-ES" sz="2400" dirty="0">
                        <a:latin typeface="Garamond" panose="02020404030301010803" pitchFamily="18" charset="0"/>
                      </a:endParaRPr>
                    </a:p>
                  </a:txBody>
                  <a:tcPr anchor="ctr"/>
                </a:tc>
                <a:extLst>
                  <a:ext uri="{0D108BD9-81ED-4DB2-BD59-A6C34878D82A}">
                    <a16:rowId xmlns:a16="http://schemas.microsoft.com/office/drawing/2014/main" val="3798424197"/>
                  </a:ext>
                </a:extLst>
              </a:tr>
            </a:tbl>
          </a:graphicData>
        </a:graphic>
      </p:graphicFrame>
      <p:sp>
        <p:nvSpPr>
          <p:cNvPr id="2" name="Título 1"/>
          <p:cNvSpPr>
            <a:spLocks noGrp="1"/>
          </p:cNvSpPr>
          <p:nvPr>
            <p:ph type="title"/>
          </p:nvPr>
        </p:nvSpPr>
        <p:spPr/>
        <p:txBody>
          <a:bodyPr/>
          <a:lstStyle/>
          <a:p>
            <a:r>
              <a:rPr lang="es-ES" dirty="0" smtClean="0"/>
              <a:t>¿Cómo se soluciona?</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sp>
        <p:nvSpPr>
          <p:cNvPr id="8" name="Llamada rectangular 7"/>
          <p:cNvSpPr/>
          <p:nvPr/>
        </p:nvSpPr>
        <p:spPr>
          <a:xfrm>
            <a:off x="3578131" y="3717983"/>
            <a:ext cx="5035738" cy="1599559"/>
          </a:xfrm>
          <a:prstGeom prst="wedgeRectCallout">
            <a:avLst>
              <a:gd name="adj1" fmla="val -63781"/>
              <a:gd name="adj2" fmla="val -512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sz="2400" b="1" dirty="0" smtClean="0">
                <a:latin typeface="Garamond" panose="02020404030301010803" pitchFamily="18" charset="0"/>
              </a:rPr>
              <a:t>Datos</a:t>
            </a:r>
            <a:r>
              <a:rPr lang="es-ES" sz="2400" dirty="0" smtClean="0">
                <a:latin typeface="Garamond" panose="02020404030301010803" pitchFamily="18" charset="0"/>
              </a:rPr>
              <a:t>: Los datos son la clave. Reducen la varianza (</a:t>
            </a:r>
            <a:r>
              <a:rPr lang="es-ES" sz="2400" b="1" dirty="0" err="1" smtClean="0">
                <a:latin typeface="Garamond" panose="02020404030301010803" pitchFamily="18" charset="0"/>
              </a:rPr>
              <a:t>overfitting</a:t>
            </a:r>
            <a:r>
              <a:rPr lang="es-ES" sz="2400" dirty="0" smtClean="0">
                <a:latin typeface="Garamond" panose="02020404030301010803" pitchFamily="18" charset="0"/>
              </a:rPr>
              <a:t>) con más instancias, y reducen la bias (</a:t>
            </a:r>
            <a:r>
              <a:rPr lang="es-ES" sz="2400" b="1" dirty="0" err="1" smtClean="0">
                <a:latin typeface="Garamond" panose="02020404030301010803" pitchFamily="18" charset="0"/>
              </a:rPr>
              <a:t>underfitting</a:t>
            </a:r>
            <a:r>
              <a:rPr lang="es-ES" sz="2400" dirty="0" smtClean="0">
                <a:latin typeface="Garamond" panose="02020404030301010803" pitchFamily="18" charset="0"/>
              </a:rPr>
              <a:t>) con más características</a:t>
            </a:r>
            <a:endParaRPr lang="es-ES" sz="2400" dirty="0">
              <a:latin typeface="Garamond" panose="02020404030301010803" pitchFamily="18" charset="0"/>
            </a:endParaRPr>
          </a:p>
        </p:txBody>
      </p:sp>
      <p:pic>
        <p:nvPicPr>
          <p:cNvPr id="10" name="Imagen 9"/>
          <p:cNvPicPr>
            <a:picLocks noChangeAspect="1"/>
          </p:cNvPicPr>
          <p:nvPr/>
        </p:nvPicPr>
        <p:blipFill>
          <a:blip r:embed="rId3"/>
          <a:stretch>
            <a:fillRect/>
          </a:stretch>
        </p:blipFill>
        <p:spPr>
          <a:xfrm>
            <a:off x="8476621" y="1908315"/>
            <a:ext cx="2263266" cy="1454526"/>
          </a:xfrm>
          <a:prstGeom prst="rect">
            <a:avLst/>
          </a:prstGeom>
        </p:spPr>
      </p:pic>
      <p:pic>
        <p:nvPicPr>
          <p:cNvPr id="11" name="Imagen 10"/>
          <p:cNvPicPr>
            <a:picLocks noChangeAspect="1"/>
          </p:cNvPicPr>
          <p:nvPr/>
        </p:nvPicPr>
        <p:blipFill>
          <a:blip r:embed="rId4"/>
          <a:stretch>
            <a:fillRect/>
          </a:stretch>
        </p:blipFill>
        <p:spPr>
          <a:xfrm>
            <a:off x="4385811" y="1908315"/>
            <a:ext cx="2242243" cy="1444868"/>
          </a:xfrm>
          <a:prstGeom prst="rect">
            <a:avLst/>
          </a:prstGeom>
        </p:spPr>
      </p:pic>
    </p:spTree>
    <p:extLst>
      <p:ext uri="{BB962C8B-B14F-4D97-AF65-F5344CB8AC3E}">
        <p14:creationId xmlns:p14="http://schemas.microsoft.com/office/powerpoint/2010/main" val="422844628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a 11"/>
          <p:cNvGraphicFramePr>
            <a:graphicFrameLocks noGrp="1"/>
          </p:cNvGraphicFramePr>
          <p:nvPr>
            <p:extLst>
              <p:ext uri="{D42A27DB-BD31-4B8C-83A1-F6EECF244321}">
                <p14:modId xmlns:p14="http://schemas.microsoft.com/office/powerpoint/2010/main" val="2698676955"/>
              </p:ext>
            </p:extLst>
          </p:nvPr>
        </p:nvGraphicFramePr>
        <p:xfrm>
          <a:off x="838201" y="1682149"/>
          <a:ext cx="10515601" cy="4680405"/>
        </p:xfrm>
        <a:graphic>
          <a:graphicData uri="http://schemas.openxmlformats.org/drawingml/2006/table">
            <a:tbl>
              <a:tblPr firstRow="1" firstCol="1" bandRow="1">
                <a:tableStyleId>{5C22544A-7EE6-4342-B048-85BDC9FD1C3A}</a:tableStyleId>
              </a:tblPr>
              <a:tblGrid>
                <a:gridCol w="800818">
                  <a:extLst>
                    <a:ext uri="{9D8B030D-6E8A-4147-A177-3AD203B41FA5}">
                      <a16:colId xmlns:a16="http://schemas.microsoft.com/office/drawing/2014/main" val="799473486"/>
                    </a:ext>
                  </a:extLst>
                </a:gridCol>
                <a:gridCol w="1690777">
                  <a:extLst>
                    <a:ext uri="{9D8B030D-6E8A-4147-A177-3AD203B41FA5}">
                      <a16:colId xmlns:a16="http://schemas.microsoft.com/office/drawing/2014/main" val="2282668101"/>
                    </a:ext>
                  </a:extLst>
                </a:gridCol>
                <a:gridCol w="4451230">
                  <a:extLst>
                    <a:ext uri="{9D8B030D-6E8A-4147-A177-3AD203B41FA5}">
                      <a16:colId xmlns:a16="http://schemas.microsoft.com/office/drawing/2014/main" val="839719305"/>
                    </a:ext>
                  </a:extLst>
                </a:gridCol>
                <a:gridCol w="3572776">
                  <a:extLst>
                    <a:ext uri="{9D8B030D-6E8A-4147-A177-3AD203B41FA5}">
                      <a16:colId xmlns:a16="http://schemas.microsoft.com/office/drawing/2014/main" val="2508214157"/>
                    </a:ext>
                  </a:extLst>
                </a:gridCol>
              </a:tblGrid>
              <a:tr h="2177105">
                <a:tc>
                  <a:txBody>
                    <a:bodyPr/>
                    <a:lstStyle/>
                    <a:p>
                      <a:pPr algn="ctr"/>
                      <a:endParaRPr lang="es-ES" dirty="0">
                        <a:latin typeface="Garamond" panose="02020404030301010803" pitchFamily="18" charset="0"/>
                      </a:endParaRPr>
                    </a:p>
                  </a:txBody>
                  <a:tcPr/>
                </a:tc>
                <a:tc>
                  <a:txBody>
                    <a:bodyPr/>
                    <a:lstStyle/>
                    <a:p>
                      <a:pPr algn="ctr"/>
                      <a:endParaRPr lang="es-ES" dirty="0">
                        <a:latin typeface="Garamond" panose="02020404030301010803" pitchFamily="18" charset="0"/>
                      </a:endParaRPr>
                    </a:p>
                  </a:txBody>
                  <a:tcPr/>
                </a:tc>
                <a:tc>
                  <a:txBody>
                    <a:bodyPr/>
                    <a:lstStyle/>
                    <a:p>
                      <a:pPr algn="ctr"/>
                      <a:r>
                        <a:rPr lang="es-ES" sz="2400" dirty="0" err="1" smtClean="0"/>
                        <a:t>Overfitting</a:t>
                      </a:r>
                      <a:endParaRPr lang="es-ES" sz="2400" dirty="0">
                        <a:latin typeface="Garamond" panose="02020404030301010803" pitchFamily="18" charset="0"/>
                      </a:endParaRPr>
                    </a:p>
                  </a:txBody>
                  <a:tcPr anchor="b"/>
                </a:tc>
                <a:tc>
                  <a:txBody>
                    <a:bodyPr/>
                    <a:lstStyle/>
                    <a:p>
                      <a:pPr algn="ctr"/>
                      <a:r>
                        <a:rPr lang="es-ES" sz="2400" dirty="0" err="1" smtClean="0"/>
                        <a:t>Underfitting</a:t>
                      </a:r>
                      <a:endParaRPr lang="es-ES" sz="2400" dirty="0">
                        <a:latin typeface="Garamond" panose="02020404030301010803" pitchFamily="18" charset="0"/>
                      </a:endParaRPr>
                    </a:p>
                  </a:txBody>
                  <a:tcPr anchor="b"/>
                </a:tc>
                <a:extLst>
                  <a:ext uri="{0D108BD9-81ED-4DB2-BD59-A6C34878D82A}">
                    <a16:rowId xmlns:a16="http://schemas.microsoft.com/office/drawing/2014/main" val="3445319627"/>
                  </a:ext>
                </a:extLst>
              </a:tr>
              <a:tr h="674500">
                <a:tc rowSpan="5">
                  <a:txBody>
                    <a:bodyPr/>
                    <a:lstStyle/>
                    <a:p>
                      <a:pPr algn="ctr"/>
                      <a:r>
                        <a:rPr lang="es-ES" sz="2400" b="1" dirty="0" smtClean="0">
                          <a:latin typeface="Garamond" panose="02020404030301010803" pitchFamily="18" charset="0"/>
                        </a:rPr>
                        <a:t>Posibles Soluciones</a:t>
                      </a:r>
                      <a:endParaRPr lang="es-ES" sz="2400" b="1" dirty="0">
                        <a:latin typeface="Garamond" panose="02020404030301010803" pitchFamily="18" charset="0"/>
                      </a:endParaRPr>
                    </a:p>
                  </a:txBody>
                  <a:tcPr vert="vert270" anchor="ctr"/>
                </a:tc>
                <a:tc rowSpan="2">
                  <a:txBody>
                    <a:bodyPr/>
                    <a:lstStyle/>
                    <a:p>
                      <a:pPr algn="ctr"/>
                      <a:r>
                        <a:rPr lang="es-ES" sz="2400" b="1" dirty="0" smtClean="0">
                          <a:latin typeface="Garamond" panose="02020404030301010803" pitchFamily="18" charset="0"/>
                        </a:rPr>
                        <a:t>Datos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datos de entrenamiento</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2856552996"/>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Menos características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características</a:t>
                      </a:r>
                      <a:endParaRPr lang="es-ES" sz="2400" dirty="0">
                        <a:latin typeface="Garamond" panose="02020404030301010803" pitchFamily="18" charset="0"/>
                      </a:endParaRPr>
                    </a:p>
                  </a:txBody>
                  <a:tcPr anchor="ctr"/>
                </a:tc>
                <a:extLst>
                  <a:ext uri="{0D108BD9-81ED-4DB2-BD59-A6C34878D82A}">
                    <a16:rowId xmlns:a16="http://schemas.microsoft.com/office/drawing/2014/main" val="547806520"/>
                  </a:ext>
                </a:extLst>
              </a:tr>
              <a:tr h="385429">
                <a:tc vMerge="1">
                  <a:txBody>
                    <a:bodyPr/>
                    <a:lstStyle/>
                    <a:p>
                      <a:pPr algn="ctr"/>
                      <a:endParaRPr lang="es-ES" sz="2400" b="1" dirty="0">
                        <a:latin typeface="Garamond" panose="02020404030301010803" pitchFamily="18" charset="0"/>
                      </a:endParaRPr>
                    </a:p>
                  </a:txBody>
                  <a:tcPr anchor="ctr"/>
                </a:tc>
                <a:tc rowSpan="3">
                  <a:txBody>
                    <a:bodyPr/>
                    <a:lstStyle/>
                    <a:p>
                      <a:pPr algn="ctr"/>
                      <a:r>
                        <a:rPr lang="es-ES" sz="2400" b="1" dirty="0" smtClean="0">
                          <a:latin typeface="Garamond" panose="02020404030301010803" pitchFamily="18" charset="0"/>
                        </a:rPr>
                        <a:t>Algoritmos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simples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complejos</a:t>
                      </a:r>
                      <a:endParaRPr lang="es-ES" sz="2400" dirty="0">
                        <a:latin typeface="Garamond" panose="02020404030301010803" pitchFamily="18" charset="0"/>
                      </a:endParaRPr>
                    </a:p>
                  </a:txBody>
                  <a:tcPr anchor="ctr"/>
                </a:tc>
                <a:extLst>
                  <a:ext uri="{0D108BD9-81ED-4DB2-BD59-A6C34878D82A}">
                    <a16:rowId xmlns:a16="http://schemas.microsoft.com/office/drawing/2014/main" val="3083324822"/>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Regularización</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3731783783"/>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Bagging</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Boosting</a:t>
                      </a:r>
                      <a:endParaRPr lang="es-ES" sz="2400" dirty="0">
                        <a:latin typeface="Garamond" panose="02020404030301010803" pitchFamily="18" charset="0"/>
                      </a:endParaRPr>
                    </a:p>
                  </a:txBody>
                  <a:tcPr anchor="ctr"/>
                </a:tc>
                <a:extLst>
                  <a:ext uri="{0D108BD9-81ED-4DB2-BD59-A6C34878D82A}">
                    <a16:rowId xmlns:a16="http://schemas.microsoft.com/office/drawing/2014/main" val="3798424197"/>
                  </a:ext>
                </a:extLst>
              </a:tr>
            </a:tbl>
          </a:graphicData>
        </a:graphic>
      </p:graphicFrame>
      <p:sp>
        <p:nvSpPr>
          <p:cNvPr id="2" name="Título 1"/>
          <p:cNvSpPr>
            <a:spLocks noGrp="1"/>
          </p:cNvSpPr>
          <p:nvPr>
            <p:ph type="title"/>
          </p:nvPr>
        </p:nvSpPr>
        <p:spPr/>
        <p:txBody>
          <a:bodyPr/>
          <a:lstStyle/>
          <a:p>
            <a:r>
              <a:rPr lang="es-ES" dirty="0" smtClean="0"/>
              <a:t>¿Cómo se soluciona?</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6156096" y="2656936"/>
            <a:ext cx="2074607" cy="52322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s-ES" sz="2800" b="1" dirty="0" err="1" smtClean="0">
                <a:latin typeface="Garamond" panose="02020404030301010803" pitchFamily="18" charset="0"/>
              </a:rPr>
              <a:t>Underfitting</a:t>
            </a:r>
            <a:endParaRPr lang="es-ES" sz="2800" b="1" dirty="0">
              <a:latin typeface="Garamond" panose="02020404030301010803" pitchFamily="18" charset="0"/>
            </a:endParaRPr>
          </a:p>
        </p:txBody>
      </p:sp>
      <p:sp>
        <p:nvSpPr>
          <p:cNvPr id="11" name="CuadroTexto 10"/>
          <p:cNvSpPr txBox="1"/>
          <p:nvPr/>
        </p:nvSpPr>
        <p:spPr>
          <a:xfrm>
            <a:off x="8590310" y="3577082"/>
            <a:ext cx="1847237" cy="52322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s-ES" sz="2800" b="1" dirty="0" err="1" smtClean="0">
                <a:latin typeface="Garamond" panose="02020404030301010803" pitchFamily="18" charset="0"/>
              </a:rPr>
              <a:t>Overfitting</a:t>
            </a:r>
            <a:endParaRPr lang="es-ES" sz="2800" b="1" dirty="0">
              <a:latin typeface="Garamond" panose="02020404030301010803" pitchFamily="18" charset="0"/>
            </a:endParaRPr>
          </a:p>
        </p:txBody>
      </p:sp>
      <p:pic>
        <p:nvPicPr>
          <p:cNvPr id="13" name="Imagen 12"/>
          <p:cNvPicPr>
            <a:picLocks noChangeAspect="1"/>
          </p:cNvPicPr>
          <p:nvPr/>
        </p:nvPicPr>
        <p:blipFill>
          <a:blip r:embed="rId3"/>
          <a:stretch>
            <a:fillRect/>
          </a:stretch>
        </p:blipFill>
        <p:spPr>
          <a:xfrm>
            <a:off x="8476621" y="1908315"/>
            <a:ext cx="2263266" cy="1454526"/>
          </a:xfrm>
          <a:prstGeom prst="rect">
            <a:avLst/>
          </a:prstGeom>
        </p:spPr>
      </p:pic>
      <p:pic>
        <p:nvPicPr>
          <p:cNvPr id="14" name="Imagen 13"/>
          <p:cNvPicPr>
            <a:picLocks noChangeAspect="1"/>
          </p:cNvPicPr>
          <p:nvPr/>
        </p:nvPicPr>
        <p:blipFill>
          <a:blip r:embed="rId4"/>
          <a:stretch>
            <a:fillRect/>
          </a:stretch>
        </p:blipFill>
        <p:spPr>
          <a:xfrm>
            <a:off x="4385811" y="1908315"/>
            <a:ext cx="2242243" cy="1444868"/>
          </a:xfrm>
          <a:prstGeom prst="rect">
            <a:avLst/>
          </a:prstGeom>
        </p:spPr>
      </p:pic>
      <p:sp>
        <p:nvSpPr>
          <p:cNvPr id="8" name="Llamada rectangular 7"/>
          <p:cNvSpPr/>
          <p:nvPr/>
        </p:nvSpPr>
        <p:spPr>
          <a:xfrm>
            <a:off x="6072995" y="1104181"/>
            <a:ext cx="4421013" cy="3950897"/>
          </a:xfrm>
          <a:prstGeom prst="wedgeRectCallout">
            <a:avLst>
              <a:gd name="adj1" fmla="val -12190"/>
              <a:gd name="adj2" fmla="val 53786"/>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s-ES" sz="2400" b="1" dirty="0" smtClean="0">
                <a:latin typeface="Garamond" panose="02020404030301010803" pitchFamily="18" charset="0"/>
              </a:rPr>
              <a:t>Complejidad de los Algoritmos</a:t>
            </a:r>
            <a:endParaRPr lang="es-ES" sz="2400" dirty="0">
              <a:latin typeface="Garamond" panose="02020404030301010803" pitchFamily="18" charset="0"/>
            </a:endParaRPr>
          </a:p>
        </p:txBody>
      </p:sp>
      <p:pic>
        <p:nvPicPr>
          <p:cNvPr id="3" name="Imagen 2"/>
          <p:cNvPicPr>
            <a:picLocks noChangeAspect="1"/>
          </p:cNvPicPr>
          <p:nvPr/>
        </p:nvPicPr>
        <p:blipFill>
          <a:blip r:embed="rId5"/>
          <a:stretch>
            <a:fillRect/>
          </a:stretch>
        </p:blipFill>
        <p:spPr>
          <a:xfrm>
            <a:off x="6694259" y="1623297"/>
            <a:ext cx="3272321" cy="3231671"/>
          </a:xfrm>
          <a:prstGeom prst="rect">
            <a:avLst/>
          </a:prstGeom>
        </p:spPr>
      </p:pic>
    </p:spTree>
    <p:extLst>
      <p:ext uri="{BB962C8B-B14F-4D97-AF65-F5344CB8AC3E}">
        <p14:creationId xmlns:p14="http://schemas.microsoft.com/office/powerpoint/2010/main" val="10910115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a 8"/>
          <p:cNvGraphicFramePr>
            <a:graphicFrameLocks noGrp="1"/>
          </p:cNvGraphicFramePr>
          <p:nvPr>
            <p:extLst>
              <p:ext uri="{D42A27DB-BD31-4B8C-83A1-F6EECF244321}">
                <p14:modId xmlns:p14="http://schemas.microsoft.com/office/powerpoint/2010/main" val="3896378572"/>
              </p:ext>
            </p:extLst>
          </p:nvPr>
        </p:nvGraphicFramePr>
        <p:xfrm>
          <a:off x="838201" y="1682149"/>
          <a:ext cx="10515601" cy="4680405"/>
        </p:xfrm>
        <a:graphic>
          <a:graphicData uri="http://schemas.openxmlformats.org/drawingml/2006/table">
            <a:tbl>
              <a:tblPr firstRow="1" firstCol="1" bandRow="1">
                <a:tableStyleId>{5C22544A-7EE6-4342-B048-85BDC9FD1C3A}</a:tableStyleId>
              </a:tblPr>
              <a:tblGrid>
                <a:gridCol w="800818">
                  <a:extLst>
                    <a:ext uri="{9D8B030D-6E8A-4147-A177-3AD203B41FA5}">
                      <a16:colId xmlns:a16="http://schemas.microsoft.com/office/drawing/2014/main" val="799473486"/>
                    </a:ext>
                  </a:extLst>
                </a:gridCol>
                <a:gridCol w="1690777">
                  <a:extLst>
                    <a:ext uri="{9D8B030D-6E8A-4147-A177-3AD203B41FA5}">
                      <a16:colId xmlns:a16="http://schemas.microsoft.com/office/drawing/2014/main" val="2282668101"/>
                    </a:ext>
                  </a:extLst>
                </a:gridCol>
                <a:gridCol w="4451230">
                  <a:extLst>
                    <a:ext uri="{9D8B030D-6E8A-4147-A177-3AD203B41FA5}">
                      <a16:colId xmlns:a16="http://schemas.microsoft.com/office/drawing/2014/main" val="839719305"/>
                    </a:ext>
                  </a:extLst>
                </a:gridCol>
                <a:gridCol w="3572776">
                  <a:extLst>
                    <a:ext uri="{9D8B030D-6E8A-4147-A177-3AD203B41FA5}">
                      <a16:colId xmlns:a16="http://schemas.microsoft.com/office/drawing/2014/main" val="2508214157"/>
                    </a:ext>
                  </a:extLst>
                </a:gridCol>
              </a:tblGrid>
              <a:tr h="2177105">
                <a:tc>
                  <a:txBody>
                    <a:bodyPr/>
                    <a:lstStyle/>
                    <a:p>
                      <a:pPr algn="ctr"/>
                      <a:endParaRPr lang="es-ES" dirty="0">
                        <a:latin typeface="Garamond" panose="02020404030301010803" pitchFamily="18" charset="0"/>
                      </a:endParaRPr>
                    </a:p>
                  </a:txBody>
                  <a:tcPr/>
                </a:tc>
                <a:tc>
                  <a:txBody>
                    <a:bodyPr/>
                    <a:lstStyle/>
                    <a:p>
                      <a:pPr algn="ctr"/>
                      <a:endParaRPr lang="es-ES" dirty="0">
                        <a:latin typeface="Garamond" panose="02020404030301010803" pitchFamily="18" charset="0"/>
                      </a:endParaRPr>
                    </a:p>
                  </a:txBody>
                  <a:tcPr/>
                </a:tc>
                <a:tc>
                  <a:txBody>
                    <a:bodyPr/>
                    <a:lstStyle/>
                    <a:p>
                      <a:pPr algn="ctr"/>
                      <a:r>
                        <a:rPr lang="es-ES" sz="2400" dirty="0" err="1" smtClean="0"/>
                        <a:t>Overfitting</a:t>
                      </a:r>
                      <a:endParaRPr lang="es-ES" sz="2400" dirty="0">
                        <a:latin typeface="Garamond" panose="02020404030301010803" pitchFamily="18" charset="0"/>
                      </a:endParaRPr>
                    </a:p>
                  </a:txBody>
                  <a:tcPr anchor="b"/>
                </a:tc>
                <a:tc>
                  <a:txBody>
                    <a:bodyPr/>
                    <a:lstStyle/>
                    <a:p>
                      <a:pPr algn="ctr"/>
                      <a:r>
                        <a:rPr lang="es-ES" sz="2400" dirty="0" err="1" smtClean="0"/>
                        <a:t>Underfitting</a:t>
                      </a:r>
                      <a:endParaRPr lang="es-ES" sz="2400" dirty="0">
                        <a:latin typeface="Garamond" panose="02020404030301010803" pitchFamily="18" charset="0"/>
                      </a:endParaRPr>
                    </a:p>
                  </a:txBody>
                  <a:tcPr anchor="b"/>
                </a:tc>
                <a:extLst>
                  <a:ext uri="{0D108BD9-81ED-4DB2-BD59-A6C34878D82A}">
                    <a16:rowId xmlns:a16="http://schemas.microsoft.com/office/drawing/2014/main" val="3445319627"/>
                  </a:ext>
                </a:extLst>
              </a:tr>
              <a:tr h="674500">
                <a:tc rowSpan="5">
                  <a:txBody>
                    <a:bodyPr/>
                    <a:lstStyle/>
                    <a:p>
                      <a:pPr algn="ctr"/>
                      <a:r>
                        <a:rPr lang="es-ES" sz="2400" b="1" dirty="0" smtClean="0">
                          <a:latin typeface="Garamond" panose="02020404030301010803" pitchFamily="18" charset="0"/>
                        </a:rPr>
                        <a:t>Posibles Soluciones</a:t>
                      </a:r>
                      <a:endParaRPr lang="es-ES" sz="2400" b="1" dirty="0">
                        <a:latin typeface="Garamond" panose="02020404030301010803" pitchFamily="18" charset="0"/>
                      </a:endParaRPr>
                    </a:p>
                  </a:txBody>
                  <a:tcPr vert="vert270" anchor="ctr"/>
                </a:tc>
                <a:tc rowSpan="2">
                  <a:txBody>
                    <a:bodyPr/>
                    <a:lstStyle/>
                    <a:p>
                      <a:pPr algn="ctr"/>
                      <a:r>
                        <a:rPr lang="es-ES" sz="2400" b="1" dirty="0" smtClean="0">
                          <a:latin typeface="Garamond" panose="02020404030301010803" pitchFamily="18" charset="0"/>
                        </a:rPr>
                        <a:t>Datos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datos de entrenamiento</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2856552996"/>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Menos características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características</a:t>
                      </a:r>
                      <a:endParaRPr lang="es-ES" sz="2400" dirty="0">
                        <a:latin typeface="Garamond" panose="02020404030301010803" pitchFamily="18" charset="0"/>
                      </a:endParaRPr>
                    </a:p>
                  </a:txBody>
                  <a:tcPr anchor="ctr"/>
                </a:tc>
                <a:extLst>
                  <a:ext uri="{0D108BD9-81ED-4DB2-BD59-A6C34878D82A}">
                    <a16:rowId xmlns:a16="http://schemas.microsoft.com/office/drawing/2014/main" val="547806520"/>
                  </a:ext>
                </a:extLst>
              </a:tr>
              <a:tr h="385429">
                <a:tc vMerge="1">
                  <a:txBody>
                    <a:bodyPr/>
                    <a:lstStyle/>
                    <a:p>
                      <a:pPr algn="ctr"/>
                      <a:endParaRPr lang="es-ES" sz="2400" b="1" dirty="0">
                        <a:latin typeface="Garamond" panose="02020404030301010803" pitchFamily="18" charset="0"/>
                      </a:endParaRPr>
                    </a:p>
                  </a:txBody>
                  <a:tcPr anchor="ctr"/>
                </a:tc>
                <a:tc rowSpan="3">
                  <a:txBody>
                    <a:bodyPr/>
                    <a:lstStyle/>
                    <a:p>
                      <a:pPr algn="ctr"/>
                      <a:r>
                        <a:rPr lang="es-ES" sz="2400" b="1" dirty="0" smtClean="0">
                          <a:latin typeface="Garamond" panose="02020404030301010803" pitchFamily="18" charset="0"/>
                        </a:rPr>
                        <a:t>Algoritmos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simples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complejos</a:t>
                      </a:r>
                      <a:endParaRPr lang="es-ES" sz="2400" dirty="0">
                        <a:latin typeface="Garamond" panose="02020404030301010803" pitchFamily="18" charset="0"/>
                      </a:endParaRPr>
                    </a:p>
                  </a:txBody>
                  <a:tcPr anchor="ctr"/>
                </a:tc>
                <a:extLst>
                  <a:ext uri="{0D108BD9-81ED-4DB2-BD59-A6C34878D82A}">
                    <a16:rowId xmlns:a16="http://schemas.microsoft.com/office/drawing/2014/main" val="3083324822"/>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Regularización</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3731783783"/>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Bagging</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Boosting</a:t>
                      </a:r>
                      <a:endParaRPr lang="es-ES" sz="2400" dirty="0">
                        <a:latin typeface="Garamond" panose="02020404030301010803" pitchFamily="18" charset="0"/>
                      </a:endParaRPr>
                    </a:p>
                  </a:txBody>
                  <a:tcPr anchor="ctr"/>
                </a:tc>
                <a:extLst>
                  <a:ext uri="{0D108BD9-81ED-4DB2-BD59-A6C34878D82A}">
                    <a16:rowId xmlns:a16="http://schemas.microsoft.com/office/drawing/2014/main" val="3798424197"/>
                  </a:ext>
                </a:extLst>
              </a:tr>
            </a:tbl>
          </a:graphicData>
        </a:graphic>
      </p:graphicFrame>
      <p:sp>
        <p:nvSpPr>
          <p:cNvPr id="2" name="Título 1"/>
          <p:cNvSpPr>
            <a:spLocks noGrp="1"/>
          </p:cNvSpPr>
          <p:nvPr>
            <p:ph type="title"/>
          </p:nvPr>
        </p:nvSpPr>
        <p:spPr/>
        <p:txBody>
          <a:bodyPr/>
          <a:lstStyle/>
          <a:p>
            <a:r>
              <a:rPr lang="es-ES" dirty="0" smtClean="0"/>
              <a:t>¿Cómo se soluciona?</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p:cNvPicPr>
            <a:picLocks noChangeAspect="1"/>
          </p:cNvPicPr>
          <p:nvPr/>
        </p:nvPicPr>
        <p:blipFill>
          <a:blip r:embed="rId3"/>
          <a:stretch>
            <a:fillRect/>
          </a:stretch>
        </p:blipFill>
        <p:spPr>
          <a:xfrm>
            <a:off x="4493636" y="1759814"/>
            <a:ext cx="2257425" cy="1660123"/>
          </a:xfrm>
          <a:prstGeom prst="rect">
            <a:avLst/>
          </a:prstGeom>
          <a:ln>
            <a:solidFill>
              <a:schemeClr val="tx1"/>
            </a:solidFill>
          </a:ln>
        </p:spPr>
      </p:pic>
      <p:pic>
        <p:nvPicPr>
          <p:cNvPr id="10" name="Imagen 9"/>
          <p:cNvPicPr>
            <a:picLocks noChangeAspect="1"/>
          </p:cNvPicPr>
          <p:nvPr/>
        </p:nvPicPr>
        <p:blipFill>
          <a:blip r:embed="rId4"/>
          <a:stretch>
            <a:fillRect/>
          </a:stretch>
        </p:blipFill>
        <p:spPr>
          <a:xfrm>
            <a:off x="8476621" y="1908315"/>
            <a:ext cx="2263266" cy="1454526"/>
          </a:xfrm>
          <a:prstGeom prst="rect">
            <a:avLst/>
          </a:prstGeom>
        </p:spPr>
      </p:pic>
      <p:pic>
        <p:nvPicPr>
          <p:cNvPr id="11" name="Imagen 10"/>
          <p:cNvPicPr>
            <a:picLocks noChangeAspect="1"/>
          </p:cNvPicPr>
          <p:nvPr/>
        </p:nvPicPr>
        <p:blipFill>
          <a:blip r:embed="rId5"/>
          <a:stretch>
            <a:fillRect/>
          </a:stretch>
        </p:blipFill>
        <p:spPr>
          <a:xfrm>
            <a:off x="4385811" y="1908315"/>
            <a:ext cx="2242243" cy="1444868"/>
          </a:xfrm>
          <a:prstGeom prst="rect">
            <a:avLst/>
          </a:prstGeom>
        </p:spPr>
      </p:pic>
      <p:sp>
        <p:nvSpPr>
          <p:cNvPr id="8" name="Llamada rectangular 7"/>
          <p:cNvSpPr/>
          <p:nvPr/>
        </p:nvSpPr>
        <p:spPr>
          <a:xfrm>
            <a:off x="4373592" y="1254535"/>
            <a:ext cx="4692770" cy="3433289"/>
          </a:xfrm>
          <a:prstGeom prst="wedgeRectCallout">
            <a:avLst>
              <a:gd name="adj1" fmla="val -28385"/>
              <a:gd name="adj2" fmla="val 79769"/>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s-ES" sz="2400" b="1" dirty="0" smtClean="0">
                <a:latin typeface="Garamond" panose="02020404030301010803" pitchFamily="18" charset="0"/>
              </a:rPr>
              <a:t>Regularización</a:t>
            </a:r>
            <a:r>
              <a:rPr lang="es-ES" sz="2400" dirty="0" smtClean="0">
                <a:latin typeface="Garamond" panose="02020404030301010803" pitchFamily="18" charset="0"/>
              </a:rPr>
              <a:t>: Reduce </a:t>
            </a:r>
            <a:r>
              <a:rPr lang="es-ES" sz="2400" dirty="0" err="1">
                <a:latin typeface="Garamond" panose="02020404030301010803" pitchFamily="18" charset="0"/>
              </a:rPr>
              <a:t>overfitting</a:t>
            </a:r>
            <a:r>
              <a:rPr lang="es-ES" sz="2400" dirty="0">
                <a:latin typeface="Garamond" panose="02020404030301010803" pitchFamily="18" charset="0"/>
              </a:rPr>
              <a:t> añadiendo un término de complejidad </a:t>
            </a:r>
            <a:r>
              <a:rPr lang="es-ES" sz="2400" dirty="0" smtClean="0">
                <a:latin typeface="Garamond" panose="02020404030301010803" pitchFamily="18" charset="0"/>
              </a:rPr>
              <a:t>a la función de </a:t>
            </a:r>
            <a:r>
              <a:rPr lang="es-ES" sz="2400" dirty="0">
                <a:latin typeface="Garamond" panose="02020404030301010803" pitchFamily="18" charset="0"/>
              </a:rPr>
              <a:t>coste a </a:t>
            </a:r>
            <a:r>
              <a:rPr lang="es-ES" sz="2400" dirty="0" smtClean="0">
                <a:latin typeface="Garamond" panose="02020404030301010803" pitchFamily="18" charset="0"/>
              </a:rPr>
              <a:t>minimizar (Navaja </a:t>
            </a:r>
            <a:r>
              <a:rPr lang="es-ES" sz="2400" dirty="0">
                <a:latin typeface="Garamond" panose="02020404030301010803" pitchFamily="18" charset="0"/>
              </a:rPr>
              <a:t>de </a:t>
            </a:r>
            <a:r>
              <a:rPr lang="es-ES" sz="2400" dirty="0" err="1" smtClean="0">
                <a:latin typeface="Garamond" panose="02020404030301010803" pitchFamily="18" charset="0"/>
              </a:rPr>
              <a:t>Ockam</a:t>
            </a:r>
            <a:r>
              <a:rPr lang="es-ES" sz="2400" dirty="0" smtClean="0">
                <a:latin typeface="Garamond" panose="02020404030301010803" pitchFamily="18" charset="0"/>
              </a:rPr>
              <a:t>).</a:t>
            </a:r>
            <a:endParaRPr lang="es-ES" sz="2400" dirty="0">
              <a:latin typeface="Garamond" panose="02020404030301010803" pitchFamily="18" charset="0"/>
            </a:endParaRPr>
          </a:p>
        </p:txBody>
      </p:sp>
      <p:pic>
        <p:nvPicPr>
          <p:cNvPr id="3" name="Imagen 2"/>
          <p:cNvPicPr>
            <a:picLocks noChangeAspect="1"/>
          </p:cNvPicPr>
          <p:nvPr/>
        </p:nvPicPr>
        <p:blipFill>
          <a:blip r:embed="rId6"/>
          <a:stretch>
            <a:fillRect/>
          </a:stretch>
        </p:blipFill>
        <p:spPr>
          <a:xfrm>
            <a:off x="4829269" y="2847869"/>
            <a:ext cx="3986370" cy="1620688"/>
          </a:xfrm>
          <a:prstGeom prst="rect">
            <a:avLst/>
          </a:prstGeom>
        </p:spPr>
      </p:pic>
    </p:spTree>
    <p:extLst>
      <p:ext uri="{BB962C8B-B14F-4D97-AF65-F5344CB8AC3E}">
        <p14:creationId xmlns:p14="http://schemas.microsoft.com/office/powerpoint/2010/main" val="23532405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2071821477"/>
              </p:ext>
            </p:extLst>
          </p:nvPr>
        </p:nvGraphicFramePr>
        <p:xfrm>
          <a:off x="849087" y="522514"/>
          <a:ext cx="10254341" cy="6139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2 Rectángulo"/>
          <p:cNvSpPr/>
          <p:nvPr/>
        </p:nvSpPr>
        <p:spPr>
          <a:xfrm>
            <a:off x="457200" y="1730829"/>
            <a:ext cx="11081657" cy="498565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6193439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a 8"/>
          <p:cNvGraphicFramePr>
            <a:graphicFrameLocks noGrp="1"/>
          </p:cNvGraphicFramePr>
          <p:nvPr>
            <p:extLst>
              <p:ext uri="{D42A27DB-BD31-4B8C-83A1-F6EECF244321}">
                <p14:modId xmlns:p14="http://schemas.microsoft.com/office/powerpoint/2010/main" val="2972438621"/>
              </p:ext>
            </p:extLst>
          </p:nvPr>
        </p:nvGraphicFramePr>
        <p:xfrm>
          <a:off x="838201" y="1682149"/>
          <a:ext cx="10515601" cy="4680405"/>
        </p:xfrm>
        <a:graphic>
          <a:graphicData uri="http://schemas.openxmlformats.org/drawingml/2006/table">
            <a:tbl>
              <a:tblPr firstRow="1" firstCol="1" bandRow="1">
                <a:tableStyleId>{5C22544A-7EE6-4342-B048-85BDC9FD1C3A}</a:tableStyleId>
              </a:tblPr>
              <a:tblGrid>
                <a:gridCol w="800818">
                  <a:extLst>
                    <a:ext uri="{9D8B030D-6E8A-4147-A177-3AD203B41FA5}">
                      <a16:colId xmlns:a16="http://schemas.microsoft.com/office/drawing/2014/main" val="799473486"/>
                    </a:ext>
                  </a:extLst>
                </a:gridCol>
                <a:gridCol w="1690777">
                  <a:extLst>
                    <a:ext uri="{9D8B030D-6E8A-4147-A177-3AD203B41FA5}">
                      <a16:colId xmlns:a16="http://schemas.microsoft.com/office/drawing/2014/main" val="2282668101"/>
                    </a:ext>
                  </a:extLst>
                </a:gridCol>
                <a:gridCol w="4451230">
                  <a:extLst>
                    <a:ext uri="{9D8B030D-6E8A-4147-A177-3AD203B41FA5}">
                      <a16:colId xmlns:a16="http://schemas.microsoft.com/office/drawing/2014/main" val="839719305"/>
                    </a:ext>
                  </a:extLst>
                </a:gridCol>
                <a:gridCol w="3572776">
                  <a:extLst>
                    <a:ext uri="{9D8B030D-6E8A-4147-A177-3AD203B41FA5}">
                      <a16:colId xmlns:a16="http://schemas.microsoft.com/office/drawing/2014/main" val="2508214157"/>
                    </a:ext>
                  </a:extLst>
                </a:gridCol>
              </a:tblGrid>
              <a:tr h="2177105">
                <a:tc>
                  <a:txBody>
                    <a:bodyPr/>
                    <a:lstStyle/>
                    <a:p>
                      <a:pPr algn="ctr"/>
                      <a:endParaRPr lang="es-ES" dirty="0">
                        <a:latin typeface="Garamond" panose="02020404030301010803" pitchFamily="18" charset="0"/>
                      </a:endParaRPr>
                    </a:p>
                  </a:txBody>
                  <a:tcPr/>
                </a:tc>
                <a:tc>
                  <a:txBody>
                    <a:bodyPr/>
                    <a:lstStyle/>
                    <a:p>
                      <a:pPr algn="ctr"/>
                      <a:endParaRPr lang="es-ES" dirty="0">
                        <a:latin typeface="Garamond" panose="02020404030301010803" pitchFamily="18" charset="0"/>
                      </a:endParaRPr>
                    </a:p>
                  </a:txBody>
                  <a:tcPr/>
                </a:tc>
                <a:tc>
                  <a:txBody>
                    <a:bodyPr/>
                    <a:lstStyle/>
                    <a:p>
                      <a:pPr algn="ctr"/>
                      <a:r>
                        <a:rPr lang="es-ES" sz="2400" dirty="0" err="1" smtClean="0"/>
                        <a:t>Overfitting</a:t>
                      </a:r>
                      <a:endParaRPr lang="es-ES" sz="2400" dirty="0">
                        <a:latin typeface="Garamond" panose="02020404030301010803" pitchFamily="18" charset="0"/>
                      </a:endParaRPr>
                    </a:p>
                  </a:txBody>
                  <a:tcPr anchor="b"/>
                </a:tc>
                <a:tc>
                  <a:txBody>
                    <a:bodyPr/>
                    <a:lstStyle/>
                    <a:p>
                      <a:pPr algn="ctr"/>
                      <a:r>
                        <a:rPr lang="es-ES" sz="2400" dirty="0" err="1" smtClean="0"/>
                        <a:t>Underfitting</a:t>
                      </a:r>
                      <a:endParaRPr lang="es-ES" sz="2400" dirty="0">
                        <a:latin typeface="Garamond" panose="02020404030301010803" pitchFamily="18" charset="0"/>
                      </a:endParaRPr>
                    </a:p>
                  </a:txBody>
                  <a:tcPr anchor="b"/>
                </a:tc>
                <a:extLst>
                  <a:ext uri="{0D108BD9-81ED-4DB2-BD59-A6C34878D82A}">
                    <a16:rowId xmlns:a16="http://schemas.microsoft.com/office/drawing/2014/main" val="3445319627"/>
                  </a:ext>
                </a:extLst>
              </a:tr>
              <a:tr h="674500">
                <a:tc rowSpan="5">
                  <a:txBody>
                    <a:bodyPr/>
                    <a:lstStyle/>
                    <a:p>
                      <a:pPr algn="ctr"/>
                      <a:r>
                        <a:rPr lang="es-ES" sz="2400" b="1" dirty="0" smtClean="0">
                          <a:latin typeface="Garamond" panose="02020404030301010803" pitchFamily="18" charset="0"/>
                        </a:rPr>
                        <a:t>Posibles Soluciones</a:t>
                      </a:r>
                      <a:endParaRPr lang="es-ES" sz="2400" b="1" dirty="0">
                        <a:latin typeface="Garamond" panose="02020404030301010803" pitchFamily="18" charset="0"/>
                      </a:endParaRPr>
                    </a:p>
                  </a:txBody>
                  <a:tcPr vert="vert270" anchor="ctr"/>
                </a:tc>
                <a:tc rowSpan="2">
                  <a:txBody>
                    <a:bodyPr/>
                    <a:lstStyle/>
                    <a:p>
                      <a:pPr algn="ctr"/>
                      <a:r>
                        <a:rPr lang="es-ES" sz="2400" b="1" dirty="0" smtClean="0">
                          <a:latin typeface="Garamond" panose="02020404030301010803" pitchFamily="18" charset="0"/>
                        </a:rPr>
                        <a:t>Datos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datos de entrenamiento</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2856552996"/>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Menos características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características</a:t>
                      </a:r>
                      <a:endParaRPr lang="es-ES" sz="2400" dirty="0">
                        <a:latin typeface="Garamond" panose="02020404030301010803" pitchFamily="18" charset="0"/>
                      </a:endParaRPr>
                    </a:p>
                  </a:txBody>
                  <a:tcPr anchor="ctr"/>
                </a:tc>
                <a:extLst>
                  <a:ext uri="{0D108BD9-81ED-4DB2-BD59-A6C34878D82A}">
                    <a16:rowId xmlns:a16="http://schemas.microsoft.com/office/drawing/2014/main" val="547806520"/>
                  </a:ext>
                </a:extLst>
              </a:tr>
              <a:tr h="385429">
                <a:tc vMerge="1">
                  <a:txBody>
                    <a:bodyPr/>
                    <a:lstStyle/>
                    <a:p>
                      <a:pPr algn="ctr"/>
                      <a:endParaRPr lang="es-ES" sz="2400" b="1" dirty="0">
                        <a:latin typeface="Garamond" panose="02020404030301010803" pitchFamily="18" charset="0"/>
                      </a:endParaRPr>
                    </a:p>
                  </a:txBody>
                  <a:tcPr anchor="ctr"/>
                </a:tc>
                <a:tc rowSpan="3">
                  <a:txBody>
                    <a:bodyPr/>
                    <a:lstStyle/>
                    <a:p>
                      <a:pPr algn="ctr"/>
                      <a:r>
                        <a:rPr lang="es-ES" sz="2400" b="1" dirty="0" smtClean="0">
                          <a:latin typeface="Garamond" panose="02020404030301010803" pitchFamily="18" charset="0"/>
                        </a:rPr>
                        <a:t>Algoritmos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simples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complejos</a:t>
                      </a:r>
                      <a:endParaRPr lang="es-ES" sz="2400" dirty="0">
                        <a:latin typeface="Garamond" panose="02020404030301010803" pitchFamily="18" charset="0"/>
                      </a:endParaRPr>
                    </a:p>
                  </a:txBody>
                  <a:tcPr anchor="ctr"/>
                </a:tc>
                <a:extLst>
                  <a:ext uri="{0D108BD9-81ED-4DB2-BD59-A6C34878D82A}">
                    <a16:rowId xmlns:a16="http://schemas.microsoft.com/office/drawing/2014/main" val="3083324822"/>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Regularización</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3731783783"/>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Bagging</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Boosting</a:t>
                      </a:r>
                      <a:endParaRPr lang="es-ES" sz="2400" dirty="0">
                        <a:latin typeface="Garamond" panose="02020404030301010803" pitchFamily="18" charset="0"/>
                      </a:endParaRPr>
                    </a:p>
                  </a:txBody>
                  <a:tcPr anchor="ctr"/>
                </a:tc>
                <a:extLst>
                  <a:ext uri="{0D108BD9-81ED-4DB2-BD59-A6C34878D82A}">
                    <a16:rowId xmlns:a16="http://schemas.microsoft.com/office/drawing/2014/main" val="3798424197"/>
                  </a:ext>
                </a:extLst>
              </a:tr>
            </a:tbl>
          </a:graphicData>
        </a:graphic>
      </p:graphicFrame>
      <p:sp>
        <p:nvSpPr>
          <p:cNvPr id="2" name="Título 1"/>
          <p:cNvSpPr>
            <a:spLocks noGrp="1"/>
          </p:cNvSpPr>
          <p:nvPr>
            <p:ph type="title"/>
          </p:nvPr>
        </p:nvSpPr>
        <p:spPr/>
        <p:txBody>
          <a:bodyPr/>
          <a:lstStyle/>
          <a:p>
            <a:r>
              <a:rPr lang="es-ES" dirty="0" smtClean="0"/>
              <a:t>¿Cómo se soluciona?</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sp>
        <p:nvSpPr>
          <p:cNvPr id="8" name="Llamada rectangular 7"/>
          <p:cNvSpPr/>
          <p:nvPr/>
        </p:nvSpPr>
        <p:spPr>
          <a:xfrm>
            <a:off x="4865298" y="5391509"/>
            <a:ext cx="5520906" cy="564398"/>
          </a:xfrm>
          <a:prstGeom prst="wedgeRectCallout">
            <a:avLst>
              <a:gd name="adj1" fmla="val -19791"/>
              <a:gd name="adj2" fmla="val 102695"/>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s-ES" sz="2400" b="1" dirty="0" smtClean="0">
                <a:latin typeface="Garamond" panose="02020404030301010803" pitchFamily="18" charset="0"/>
              </a:rPr>
              <a:t>Métodos Avanzados: </a:t>
            </a:r>
            <a:r>
              <a:rPr lang="es-ES" sz="2400" dirty="0" smtClean="0">
                <a:latin typeface="Garamond" panose="02020404030301010803" pitchFamily="18" charset="0"/>
              </a:rPr>
              <a:t>Se estudiarán aparte</a:t>
            </a:r>
            <a:endParaRPr lang="es-ES" sz="2400" dirty="0">
              <a:latin typeface="Garamond" panose="02020404030301010803" pitchFamily="18" charset="0"/>
            </a:endParaRPr>
          </a:p>
        </p:txBody>
      </p:sp>
      <p:pic>
        <p:nvPicPr>
          <p:cNvPr id="10" name="Imagen 9"/>
          <p:cNvPicPr>
            <a:picLocks noChangeAspect="1"/>
          </p:cNvPicPr>
          <p:nvPr/>
        </p:nvPicPr>
        <p:blipFill>
          <a:blip r:embed="rId3"/>
          <a:stretch>
            <a:fillRect/>
          </a:stretch>
        </p:blipFill>
        <p:spPr>
          <a:xfrm>
            <a:off x="8476621" y="1908315"/>
            <a:ext cx="2263266" cy="1454526"/>
          </a:xfrm>
          <a:prstGeom prst="rect">
            <a:avLst/>
          </a:prstGeom>
        </p:spPr>
      </p:pic>
      <p:pic>
        <p:nvPicPr>
          <p:cNvPr id="11" name="Imagen 10"/>
          <p:cNvPicPr>
            <a:picLocks noChangeAspect="1"/>
          </p:cNvPicPr>
          <p:nvPr/>
        </p:nvPicPr>
        <p:blipFill>
          <a:blip r:embed="rId4"/>
          <a:stretch>
            <a:fillRect/>
          </a:stretch>
        </p:blipFill>
        <p:spPr>
          <a:xfrm>
            <a:off x="4385811" y="1908315"/>
            <a:ext cx="2242243" cy="1444868"/>
          </a:xfrm>
          <a:prstGeom prst="rect">
            <a:avLst/>
          </a:prstGeom>
        </p:spPr>
      </p:pic>
    </p:spTree>
    <p:extLst>
      <p:ext uri="{BB962C8B-B14F-4D97-AF65-F5344CB8AC3E}">
        <p14:creationId xmlns:p14="http://schemas.microsoft.com/office/powerpoint/2010/main" val="102597750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Pero no olvides que…</a:t>
            </a:r>
            <a:endParaRPr lang="es-ES" dirty="0"/>
          </a:p>
        </p:txBody>
      </p:sp>
      <p:sp>
        <p:nvSpPr>
          <p:cNvPr id="3" name="Marcador de contenido 2"/>
          <p:cNvSpPr>
            <a:spLocks noGrp="1"/>
          </p:cNvSpPr>
          <p:nvPr>
            <p:ph idx="1"/>
          </p:nvPr>
        </p:nvSpPr>
        <p:spPr>
          <a:xfrm>
            <a:off x="838200" y="1825625"/>
            <a:ext cx="10515600" cy="572518"/>
          </a:xfrm>
        </p:spPr>
        <p:txBody>
          <a:bodyPr/>
          <a:lstStyle/>
          <a:p>
            <a:pPr marL="0" indent="0">
              <a:buNone/>
            </a:pPr>
            <a:r>
              <a:rPr lang="es-ES" dirty="0" smtClean="0"/>
              <a:t>Así es como suele funcionar el tiempo empleado en mejorar tu modelo:</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stretch>
            <a:fillRect/>
          </a:stretch>
        </p:blipFill>
        <p:spPr>
          <a:xfrm>
            <a:off x="2767012" y="2533080"/>
            <a:ext cx="6657975" cy="2962275"/>
          </a:xfrm>
          <a:prstGeom prst="rect">
            <a:avLst/>
          </a:prstGeom>
        </p:spPr>
      </p:pic>
      <p:sp>
        <p:nvSpPr>
          <p:cNvPr id="6" name="Marcador de contenido 2"/>
          <p:cNvSpPr txBox="1">
            <a:spLocks/>
          </p:cNvSpPr>
          <p:nvPr/>
        </p:nvSpPr>
        <p:spPr>
          <a:xfrm>
            <a:off x="921596" y="5630292"/>
            <a:ext cx="10515600" cy="5725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dirty="0" smtClean="0"/>
              <a:t>Así que cuando no merezca la pena el esfuerzo, detente…</a:t>
            </a:r>
            <a:endParaRPr lang="es-ES" dirty="0"/>
          </a:p>
        </p:txBody>
      </p:sp>
      <p:sp>
        <p:nvSpPr>
          <p:cNvPr id="5" name="CuadroTexto 4"/>
          <p:cNvSpPr txBox="1"/>
          <p:nvPr/>
        </p:nvSpPr>
        <p:spPr>
          <a:xfrm flipH="1">
            <a:off x="5264700" y="4014217"/>
            <a:ext cx="2507700" cy="369332"/>
          </a:xfrm>
          <a:prstGeom prst="rect">
            <a:avLst/>
          </a:prstGeom>
          <a:noFill/>
        </p:spPr>
        <p:txBody>
          <a:bodyPr wrap="square" rtlCol="0">
            <a:spAutoFit/>
          </a:bodyPr>
          <a:lstStyle/>
          <a:p>
            <a:r>
              <a:rPr lang="es-ES" dirty="0" smtClean="0">
                <a:latin typeface="Garamond" panose="02020404030301010803" pitchFamily="18" charset="0"/>
              </a:rPr>
              <a:t>Similar a la ley de </a:t>
            </a:r>
            <a:r>
              <a:rPr lang="es-ES" dirty="0">
                <a:latin typeface="Garamond" panose="02020404030301010803" pitchFamily="18" charset="0"/>
              </a:rPr>
              <a:t>P</a:t>
            </a:r>
            <a:r>
              <a:rPr lang="es-ES" dirty="0" smtClean="0">
                <a:latin typeface="Garamond" panose="02020404030301010803" pitchFamily="18" charset="0"/>
              </a:rPr>
              <a:t>areto</a:t>
            </a:r>
            <a:endParaRPr lang="es-ES" dirty="0">
              <a:latin typeface="Garamond" panose="02020404030301010803" pitchFamily="18" charset="0"/>
            </a:endParaRPr>
          </a:p>
        </p:txBody>
      </p:sp>
    </p:spTree>
    <p:extLst>
      <p:ext uri="{BB962C8B-B14F-4D97-AF65-F5344CB8AC3E}">
        <p14:creationId xmlns:p14="http://schemas.microsoft.com/office/powerpoint/2010/main" val="39769720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Recuerda la Metodología</a:t>
            </a:r>
            <a:endParaRPr lang="es-ES" dirty="0"/>
          </a:p>
        </p:txBody>
      </p:sp>
      <p:sp>
        <p:nvSpPr>
          <p:cNvPr id="4" name="Marcador de contenido 2"/>
          <p:cNvSpPr txBox="1">
            <a:spLocks/>
          </p:cNvSpPr>
          <p:nvPr/>
        </p:nvSpPr>
        <p:spPr>
          <a:xfrm>
            <a:off x="812322" y="1432600"/>
            <a:ext cx="10515600" cy="7023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s-ES" dirty="0" smtClean="0"/>
              <a:t>Hay 5 pasos básicos para construir un modelo ML:</a:t>
            </a:r>
            <a:endParaRPr lang="es-ES" dirty="0"/>
          </a:p>
        </p:txBody>
      </p:sp>
      <p:graphicFrame>
        <p:nvGraphicFramePr>
          <p:cNvPr id="5" name="4 Diagrama"/>
          <p:cNvGraphicFramePr/>
          <p:nvPr>
            <p:extLst/>
          </p:nvPr>
        </p:nvGraphicFramePr>
        <p:xfrm>
          <a:off x="806775" y="2129286"/>
          <a:ext cx="10885716" cy="12845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11 Diagrama"/>
          <p:cNvGraphicFramePr/>
          <p:nvPr>
            <p:extLst/>
          </p:nvPr>
        </p:nvGraphicFramePr>
        <p:xfrm>
          <a:off x="4371953" y="4262886"/>
          <a:ext cx="2993569" cy="111034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19 Flecha circular"/>
          <p:cNvSpPr/>
          <p:nvPr/>
        </p:nvSpPr>
        <p:spPr>
          <a:xfrm rot="8722846">
            <a:off x="6984822" y="3154165"/>
            <a:ext cx="2956401" cy="1665457"/>
          </a:xfrm>
          <a:prstGeom prst="circularArrow">
            <a:avLst>
              <a:gd name="adj1" fmla="val 6701"/>
              <a:gd name="adj2" fmla="val 958541"/>
              <a:gd name="adj3" fmla="val 20239527"/>
              <a:gd name="adj4" fmla="val 11374933"/>
              <a:gd name="adj5" fmla="val 125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s-ES">
              <a:solidFill>
                <a:schemeClr val="tx1"/>
              </a:solidFill>
            </a:endParaRPr>
          </a:p>
        </p:txBody>
      </p:sp>
      <p:sp>
        <p:nvSpPr>
          <p:cNvPr id="9" name="21 Flecha arriba"/>
          <p:cNvSpPr/>
          <p:nvPr/>
        </p:nvSpPr>
        <p:spPr>
          <a:xfrm rot="18328085">
            <a:off x="3316036" y="3065459"/>
            <a:ext cx="348343" cy="1839685"/>
          </a:xfrm>
          <a:prstGeom prst="up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10" name="22 Flecha arriba"/>
          <p:cNvSpPr/>
          <p:nvPr/>
        </p:nvSpPr>
        <p:spPr>
          <a:xfrm rot="20646822">
            <a:off x="4670427" y="3437471"/>
            <a:ext cx="348343" cy="772377"/>
          </a:xfrm>
          <a:prstGeom prst="up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s-ES"/>
          </a:p>
        </p:txBody>
      </p:sp>
      <p:sp>
        <p:nvSpPr>
          <p:cNvPr id="11" name="23 Flecha arriba"/>
          <p:cNvSpPr/>
          <p:nvPr/>
        </p:nvSpPr>
        <p:spPr>
          <a:xfrm rot="2090548">
            <a:off x="6435904" y="3391376"/>
            <a:ext cx="348343" cy="871841"/>
          </a:xfrm>
          <a:prstGeom prst="up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s-ES"/>
          </a:p>
        </p:txBody>
      </p:sp>
      <p:sp>
        <p:nvSpPr>
          <p:cNvPr id="12" name="24 Flecha arriba"/>
          <p:cNvSpPr/>
          <p:nvPr/>
        </p:nvSpPr>
        <p:spPr>
          <a:xfrm rot="3368970">
            <a:off x="7790064" y="3098115"/>
            <a:ext cx="348343" cy="1839685"/>
          </a:xfrm>
          <a:prstGeom prst="up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s-ES"/>
          </a:p>
        </p:txBody>
      </p:sp>
      <p:pic>
        <p:nvPicPr>
          <p:cNvPr id="2050" name="Picture 2" descr="Imagen relacionada"/>
          <p:cNvPicPr>
            <a:picLocks noChangeAspect="1" noChangeArrowheads="1"/>
          </p:cNvPicPr>
          <p:nvPr/>
        </p:nvPicPr>
        <p:blipFill>
          <a:blip r:embed="rId1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8859327" y="3531396"/>
            <a:ext cx="3218138" cy="3223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58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Graphic spid="5" grpId="0">
        <p:bldAsOne/>
      </p:bldGraphic>
      <p:bldGraphic spid="7" grpId="0">
        <p:bldAsOne/>
      </p:bldGraphic>
      <p:bldP spid="8" grpId="0" animBg="1"/>
      <p:bldP spid="9" grpId="0" animBg="1"/>
      <p:bldP spid="10" grpId="0" animBg="1"/>
      <p:bldP spid="11"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a 4"/>
          <p:cNvGraphicFramePr/>
          <p:nvPr>
            <p:extLst>
              <p:ext uri="{D42A27DB-BD31-4B8C-83A1-F6EECF244321}">
                <p14:modId xmlns:p14="http://schemas.microsoft.com/office/powerpoint/2010/main" val="583247701"/>
              </p:ext>
            </p:extLst>
          </p:nvPr>
        </p:nvGraphicFramePr>
        <p:xfrm>
          <a:off x="1566174" y="1850246"/>
          <a:ext cx="9061570" cy="35289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ítulo 1"/>
          <p:cNvSpPr>
            <a:spLocks noGrp="1"/>
          </p:cNvSpPr>
          <p:nvPr>
            <p:ph type="title"/>
          </p:nvPr>
        </p:nvSpPr>
        <p:spPr/>
        <p:txBody>
          <a:bodyPr/>
          <a:lstStyle/>
          <a:p>
            <a:r>
              <a:rPr lang="es-ES" dirty="0" smtClean="0">
                <a:latin typeface="Garamond" panose="02020404030301010803" pitchFamily="18" charset="0"/>
              </a:rPr>
              <a:t>Preparación de Datos</a:t>
            </a:r>
            <a:endParaRPr lang="es-ES" dirty="0">
              <a:latin typeface="Garamond" panose="02020404030301010803" pitchFamily="18" charset="0"/>
            </a:endParaRPr>
          </a:p>
        </p:txBody>
      </p:sp>
      <p:sp>
        <p:nvSpPr>
          <p:cNvPr id="3" name="Marcador de contenido 2"/>
          <p:cNvSpPr>
            <a:spLocks noGrp="1"/>
          </p:cNvSpPr>
          <p:nvPr>
            <p:ph idx="1"/>
          </p:nvPr>
        </p:nvSpPr>
        <p:spPr>
          <a:xfrm>
            <a:off x="838200" y="1808373"/>
            <a:ext cx="5838645" cy="683303"/>
          </a:xfrm>
        </p:spPr>
        <p:txBody>
          <a:bodyPr/>
          <a:lstStyle/>
          <a:p>
            <a:pPr marL="0" indent="0">
              <a:buNone/>
            </a:pPr>
            <a:r>
              <a:rPr lang="es-ES" dirty="0" smtClean="0">
                <a:latin typeface="Garamond" panose="02020404030301010803" pitchFamily="18" charset="0"/>
              </a:rPr>
              <a:t>Consta, esencialmente, de 3 pasos:</a:t>
            </a:r>
            <a:endParaRPr lang="es-ES" dirty="0">
              <a:latin typeface="Garamond" panose="02020404030301010803" pitchFamily="18" charset="0"/>
            </a:endParaRPr>
          </a:p>
        </p:txBody>
      </p:sp>
      <p:pic>
        <p:nvPicPr>
          <p:cNvPr id="4" name="Picture 2" descr="Imagen relacionad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0"/>
            <a:ext cx="1009292" cy="100929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esultado de imagen de data extracti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6629" y="4376560"/>
            <a:ext cx="1992402" cy="13519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data clean"/>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91705" y="4376560"/>
            <a:ext cx="2034067" cy="187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2667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latin typeface="Garamond" panose="02020404030301010803" pitchFamily="18" charset="0"/>
              </a:rPr>
              <a:t>Obtención</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2487583"/>
          </a:xfrm>
        </p:spPr>
        <p:txBody>
          <a:bodyPr>
            <a:normAutofit/>
          </a:bodyPr>
          <a:lstStyle/>
          <a:p>
            <a:pPr marL="0" indent="0">
              <a:buNone/>
            </a:pPr>
            <a:r>
              <a:rPr lang="es-ES" dirty="0" smtClean="0">
                <a:latin typeface="Garamond" panose="02020404030301010803" pitchFamily="18" charset="0"/>
              </a:rPr>
              <a:t>Por medio de consultas SQL, fichero CSV, </a:t>
            </a:r>
            <a:r>
              <a:rPr lang="es-ES" dirty="0" err="1" smtClean="0">
                <a:latin typeface="Garamond" panose="02020404030301010803" pitchFamily="18" charset="0"/>
              </a:rPr>
              <a:t>Tab</a:t>
            </a:r>
            <a:r>
              <a:rPr lang="es-ES" dirty="0" smtClean="0">
                <a:latin typeface="Garamond" panose="02020404030301010803" pitchFamily="18" charset="0"/>
              </a:rPr>
              <a:t>,  etc… se obtiene una estructura regular en forma de tabla (</a:t>
            </a:r>
            <a:r>
              <a:rPr lang="es-ES" dirty="0" err="1" smtClean="0">
                <a:latin typeface="Garamond" panose="02020404030301010803" pitchFamily="18" charset="0"/>
              </a:rPr>
              <a:t>dataframe</a:t>
            </a:r>
            <a:r>
              <a:rPr lang="es-ES" dirty="0" smtClean="0">
                <a:latin typeface="Garamond" panose="02020404030301010803" pitchFamily="18" charset="0"/>
              </a:rPr>
              <a:t>)</a:t>
            </a:r>
            <a:endParaRPr lang="es-ES" dirty="0">
              <a:latin typeface="Garamond" panose="02020404030301010803" pitchFamily="18" charset="0"/>
            </a:endParaRPr>
          </a:p>
        </p:txBody>
      </p:sp>
      <p:pic>
        <p:nvPicPr>
          <p:cNvPr id="4" name="Picture 2" descr="Imagen relacionad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009292" cy="1009292"/>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3">
            <a:clrChange>
              <a:clrFrom>
                <a:srgbClr val="FFFFFF"/>
              </a:clrFrom>
              <a:clrTo>
                <a:srgbClr val="FFFFFF">
                  <a:alpha val="0"/>
                </a:srgbClr>
              </a:clrTo>
            </a:clrChange>
          </a:blip>
          <a:stretch>
            <a:fillRect/>
          </a:stretch>
        </p:blipFill>
        <p:spPr>
          <a:xfrm>
            <a:off x="1089625" y="2840174"/>
            <a:ext cx="3781855" cy="3940194"/>
          </a:xfrm>
          <a:prstGeom prst="rect">
            <a:avLst/>
          </a:prstGeom>
        </p:spPr>
      </p:pic>
      <p:pic>
        <p:nvPicPr>
          <p:cNvPr id="7" name="Imagen 6"/>
          <p:cNvPicPr>
            <a:picLocks noChangeAspect="1"/>
          </p:cNvPicPr>
          <p:nvPr/>
        </p:nvPicPr>
        <p:blipFill>
          <a:blip r:embed="rId4"/>
          <a:stretch>
            <a:fillRect/>
          </a:stretch>
        </p:blipFill>
        <p:spPr>
          <a:xfrm>
            <a:off x="4872713" y="2758868"/>
            <a:ext cx="7225063" cy="3883471"/>
          </a:xfrm>
          <a:prstGeom prst="rect">
            <a:avLst/>
          </a:prstGeom>
        </p:spPr>
      </p:pic>
    </p:spTree>
    <p:extLst>
      <p:ext uri="{BB962C8B-B14F-4D97-AF65-F5344CB8AC3E}">
        <p14:creationId xmlns:p14="http://schemas.microsoft.com/office/powerpoint/2010/main" val="20601294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latin typeface="Garamond" panose="02020404030301010803" pitchFamily="18" charset="0"/>
              </a:rPr>
              <a:t>Limpieza</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678693"/>
          </a:xfrm>
        </p:spPr>
        <p:txBody>
          <a:bodyPr>
            <a:normAutofit/>
          </a:bodyPr>
          <a:lstStyle/>
          <a:p>
            <a:r>
              <a:rPr lang="es-ES" b="1" dirty="0" smtClean="0">
                <a:latin typeface="Garamond" panose="02020404030301010803" pitchFamily="18" charset="0"/>
              </a:rPr>
              <a:t>Valores faltantes</a:t>
            </a:r>
            <a:r>
              <a:rPr lang="es-ES" dirty="0" smtClean="0">
                <a:latin typeface="Garamond" panose="02020404030301010803" pitchFamily="18" charset="0"/>
              </a:rPr>
              <a:t>: Si el porcentaje de faltantes de una columna es alto, eliminarla. Si no, imputar los faltantes.</a:t>
            </a:r>
          </a:p>
          <a:p>
            <a:r>
              <a:rPr lang="es-ES" b="1" dirty="0" err="1" smtClean="0">
                <a:latin typeface="Garamond" panose="02020404030301010803" pitchFamily="18" charset="0"/>
              </a:rPr>
              <a:t>Outliers</a:t>
            </a:r>
            <a:r>
              <a:rPr lang="es-ES" dirty="0" smtClean="0">
                <a:latin typeface="Garamond" panose="02020404030301010803" pitchFamily="18" charset="0"/>
              </a:rPr>
              <a:t>: Valores que se salen </a:t>
            </a:r>
            <a:br>
              <a:rPr lang="es-ES" dirty="0" smtClean="0">
                <a:latin typeface="Garamond" panose="02020404030301010803" pitchFamily="18" charset="0"/>
              </a:rPr>
            </a:br>
            <a:r>
              <a:rPr lang="es-ES" dirty="0" smtClean="0">
                <a:latin typeface="Garamond" panose="02020404030301010803" pitchFamily="18" charset="0"/>
              </a:rPr>
              <a:t>de lo normal.</a:t>
            </a:r>
          </a:p>
          <a:p>
            <a:pPr lvl="1"/>
            <a:r>
              <a:rPr lang="es-ES" dirty="0" smtClean="0">
                <a:latin typeface="Garamond" panose="02020404030301010803" pitchFamily="18" charset="0"/>
              </a:rPr>
              <a:t>Umbral de confianza</a:t>
            </a:r>
          </a:p>
          <a:p>
            <a:pPr lvl="1"/>
            <a:r>
              <a:rPr lang="es-ES" dirty="0" smtClean="0">
                <a:latin typeface="Garamond" panose="02020404030301010803" pitchFamily="18" charset="0"/>
              </a:rPr>
              <a:t>Otros métodos robustos </a:t>
            </a:r>
            <a:endParaRPr lang="es-ES" dirty="0">
              <a:latin typeface="Garamond" panose="02020404030301010803" pitchFamily="18" charset="0"/>
            </a:endParaRPr>
          </a:p>
        </p:txBody>
      </p:sp>
      <p:pic>
        <p:nvPicPr>
          <p:cNvPr id="4" name="Picture 2" descr="Imagen relacionad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009292" cy="1009292"/>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rotWithShape="1">
          <a:blip r:embed="rId3"/>
          <a:srcRect r="29911"/>
          <a:stretch/>
        </p:blipFill>
        <p:spPr>
          <a:xfrm>
            <a:off x="6590581" y="2586995"/>
            <a:ext cx="5448450" cy="4169464"/>
          </a:xfrm>
          <a:prstGeom prst="rect">
            <a:avLst/>
          </a:prstGeom>
        </p:spPr>
      </p:pic>
      <p:pic>
        <p:nvPicPr>
          <p:cNvPr id="9" name="Imagen 8"/>
          <p:cNvPicPr>
            <a:picLocks noChangeAspect="1"/>
          </p:cNvPicPr>
          <p:nvPr/>
        </p:nvPicPr>
        <p:blipFill>
          <a:blip r:embed="rId4"/>
          <a:stretch>
            <a:fillRect/>
          </a:stretch>
        </p:blipFill>
        <p:spPr>
          <a:xfrm>
            <a:off x="444708" y="4396392"/>
            <a:ext cx="6145872" cy="2125895"/>
          </a:xfrm>
          <a:prstGeom prst="rect">
            <a:avLst/>
          </a:prstGeom>
        </p:spPr>
      </p:pic>
    </p:spTree>
    <p:extLst>
      <p:ext uri="{BB962C8B-B14F-4D97-AF65-F5344CB8AC3E}">
        <p14:creationId xmlns:p14="http://schemas.microsoft.com/office/powerpoint/2010/main" val="16117060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latin typeface="Garamond" panose="02020404030301010803" pitchFamily="18" charset="0"/>
              </a:rPr>
              <a:t>Formateado</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678693"/>
          </a:xfrm>
        </p:spPr>
        <p:txBody>
          <a:bodyPr>
            <a:normAutofit/>
          </a:bodyPr>
          <a:lstStyle/>
          <a:p>
            <a:pPr marL="0" indent="0">
              <a:buNone/>
            </a:pPr>
            <a:r>
              <a:rPr lang="es-ES" dirty="0">
                <a:latin typeface="Garamond" panose="02020404030301010803" pitchFamily="18" charset="0"/>
              </a:rPr>
              <a:t>Tienen el objetivo de </a:t>
            </a:r>
            <a:r>
              <a:rPr lang="es-ES" dirty="0" smtClean="0">
                <a:latin typeface="Garamond" panose="02020404030301010803" pitchFamily="18" charset="0"/>
              </a:rPr>
              <a:t>ajustar los datos </a:t>
            </a:r>
            <a:r>
              <a:rPr lang="es-ES" dirty="0">
                <a:latin typeface="Garamond" panose="02020404030301010803" pitchFamily="18" charset="0"/>
              </a:rPr>
              <a:t>a las necesidades del algoritmo a usar.</a:t>
            </a:r>
          </a:p>
          <a:p>
            <a:pPr marL="0" indent="0">
              <a:buNone/>
            </a:pPr>
            <a:r>
              <a:rPr lang="es-ES" dirty="0" smtClean="0">
                <a:latin typeface="Garamond" panose="02020404030301010803" pitchFamily="18" charset="0"/>
              </a:rPr>
              <a:t>Por ejemplo, codificar </a:t>
            </a:r>
            <a:r>
              <a:rPr lang="es-ES" dirty="0">
                <a:latin typeface="Garamond" panose="02020404030301010803" pitchFamily="18" charset="0"/>
              </a:rPr>
              <a:t>variables categóricas: </a:t>
            </a:r>
            <a:endParaRPr lang="es-ES" dirty="0" smtClean="0">
              <a:latin typeface="Garamond" panose="02020404030301010803" pitchFamily="18" charset="0"/>
            </a:endParaRPr>
          </a:p>
          <a:p>
            <a:r>
              <a:rPr lang="es-ES" dirty="0" smtClean="0">
                <a:latin typeface="Garamond" panose="02020404030301010803" pitchFamily="18" charset="0"/>
              </a:rPr>
              <a:t>Pasar </a:t>
            </a:r>
            <a:r>
              <a:rPr lang="es-ES" dirty="0">
                <a:latin typeface="Garamond" panose="02020404030301010803" pitchFamily="18" charset="0"/>
              </a:rPr>
              <a:t>a numéricas, o bien </a:t>
            </a:r>
            <a:endParaRPr lang="es-ES" dirty="0" smtClean="0">
              <a:latin typeface="Garamond" panose="02020404030301010803" pitchFamily="18" charset="0"/>
            </a:endParaRPr>
          </a:p>
          <a:p>
            <a:r>
              <a:rPr lang="es-ES" dirty="0" smtClean="0">
                <a:latin typeface="Garamond" panose="02020404030301010803" pitchFamily="18" charset="0"/>
              </a:rPr>
              <a:t>Crear </a:t>
            </a:r>
            <a:r>
              <a:rPr lang="es-ES" dirty="0">
                <a:latin typeface="Garamond" panose="02020404030301010803" pitchFamily="18" charset="0"/>
              </a:rPr>
              <a:t>variables nuevas "</a:t>
            </a:r>
            <a:r>
              <a:rPr lang="es-ES" dirty="0" err="1">
                <a:latin typeface="Garamond" panose="02020404030301010803" pitchFamily="18" charset="0"/>
              </a:rPr>
              <a:t>dummy</a:t>
            </a:r>
            <a:r>
              <a:rPr lang="es-ES" dirty="0" smtClean="0">
                <a:latin typeface="Garamond" panose="02020404030301010803" pitchFamily="18" charset="0"/>
              </a:rPr>
              <a:t>"</a:t>
            </a:r>
          </a:p>
        </p:txBody>
      </p:sp>
      <p:pic>
        <p:nvPicPr>
          <p:cNvPr id="4" name="Picture 2" descr="Imagen relacionad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009292" cy="1009292"/>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3"/>
          <a:stretch>
            <a:fillRect/>
          </a:stretch>
        </p:blipFill>
        <p:spPr>
          <a:xfrm>
            <a:off x="1592561" y="4023593"/>
            <a:ext cx="9229725" cy="1933575"/>
          </a:xfrm>
          <a:prstGeom prst="rect">
            <a:avLst/>
          </a:prstGeom>
        </p:spPr>
      </p:pic>
    </p:spTree>
    <p:extLst>
      <p:ext uri="{BB962C8B-B14F-4D97-AF65-F5344CB8AC3E}">
        <p14:creationId xmlns:p14="http://schemas.microsoft.com/office/powerpoint/2010/main" val="2585874596"/>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1499</TotalTime>
  <Words>2379</Words>
  <Application>Microsoft Office PowerPoint</Application>
  <PresentationFormat>Panorámica</PresentationFormat>
  <Paragraphs>439</Paragraphs>
  <Slides>52</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52</vt:i4>
      </vt:variant>
    </vt:vector>
  </HeadingPairs>
  <TitlesOfParts>
    <vt:vector size="57" baseType="lpstr">
      <vt:lpstr>Arial</vt:lpstr>
      <vt:lpstr>Calibri</vt:lpstr>
      <vt:lpstr>Garamond</vt:lpstr>
      <vt:lpstr>Symbol</vt:lpstr>
      <vt:lpstr>Tema de Office</vt:lpstr>
      <vt:lpstr>Construyendo un Modelo ML … paso a paso</vt:lpstr>
      <vt:lpstr>Objetivos de la creación de modelos ML</vt:lpstr>
      <vt:lpstr>Metodología por pasos</vt:lpstr>
      <vt:lpstr>Presentación de PowerPoint</vt:lpstr>
      <vt:lpstr>Presentación de PowerPoint</vt:lpstr>
      <vt:lpstr>Preparación de Datos</vt:lpstr>
      <vt:lpstr>Obtención</vt:lpstr>
      <vt:lpstr>Limpieza</vt:lpstr>
      <vt:lpstr>Formateado</vt:lpstr>
      <vt:lpstr>Presentación de PowerPoint</vt:lpstr>
      <vt:lpstr>Ingeniería de Características</vt:lpstr>
      <vt:lpstr>Ingeniería de Características</vt:lpstr>
      <vt:lpstr>Ingeniería de Características</vt:lpstr>
      <vt:lpstr>Ingeniería de Características</vt:lpstr>
      <vt:lpstr>Ingeniería de Características</vt:lpstr>
      <vt:lpstr>Ingeniería de Características</vt:lpstr>
      <vt:lpstr>Ingeniería de Características</vt:lpstr>
      <vt:lpstr>Ingeniería de Características</vt:lpstr>
      <vt:lpstr>Ingeniería de Características</vt:lpstr>
      <vt:lpstr>Ingeniería de Características</vt:lpstr>
      <vt:lpstr>Presentación de PowerPoint</vt:lpstr>
      <vt:lpstr>Modelado</vt:lpstr>
      <vt:lpstr>Modelado</vt:lpstr>
      <vt:lpstr>Modelado</vt:lpstr>
      <vt:lpstr>Presentación de PowerPoint</vt:lpstr>
      <vt:lpstr>Modelado</vt:lpstr>
      <vt:lpstr>Modelado</vt:lpstr>
      <vt:lpstr>Presentación de PowerPoint</vt:lpstr>
      <vt:lpstr>Medida del Rendimiento</vt:lpstr>
      <vt:lpstr>Medida del Rendimiento</vt:lpstr>
      <vt:lpstr>Medida del Rendimiento</vt:lpstr>
      <vt:lpstr>Medida del Rendimiento</vt:lpstr>
      <vt:lpstr>Medida del Rendimiento</vt:lpstr>
      <vt:lpstr>Medida del Rendimiento</vt:lpstr>
      <vt:lpstr>Medida del Rendimiento</vt:lpstr>
      <vt:lpstr>Medida del Rendimiento</vt:lpstr>
      <vt:lpstr>Medida del Rendimiento</vt:lpstr>
      <vt:lpstr>Medida del Rendimiento</vt:lpstr>
      <vt:lpstr>Medida del Rendimiento</vt:lpstr>
      <vt:lpstr>Presentación de PowerPoint</vt:lpstr>
      <vt:lpstr>¿Porqué puede funcionar mal un modelo?</vt:lpstr>
      <vt:lpstr>¿Porqué puede funcionar mal un modelo?</vt:lpstr>
      <vt:lpstr>¿Cómo se soluciona?</vt:lpstr>
      <vt:lpstr>¿Cómo se soluciona?</vt:lpstr>
      <vt:lpstr>¿Cómo se soluciona?</vt:lpstr>
      <vt:lpstr>¿Cómo se soluciona?</vt:lpstr>
      <vt:lpstr>¿Cómo se soluciona?</vt:lpstr>
      <vt:lpstr>¿Cómo se soluciona?</vt:lpstr>
      <vt:lpstr>¿Cómo se soluciona?</vt:lpstr>
      <vt:lpstr>¿Cómo se soluciona?</vt:lpstr>
      <vt:lpstr>Pero no olvides que…</vt:lpstr>
      <vt:lpstr>Recuerda la Metodología</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Construyendo un Modelo ML</dc:title>
  <dc:creator>Fernando Sancho Caparrini</dc:creator>
  <cp:lastModifiedBy>Fernando Sancho Caparrini</cp:lastModifiedBy>
  <cp:revision>88</cp:revision>
  <dcterms:created xsi:type="dcterms:W3CDTF">2018-06-14T20:27:48Z</dcterms:created>
  <dcterms:modified xsi:type="dcterms:W3CDTF">2018-10-20T13:01:36Z</dcterms:modified>
</cp:coreProperties>
</file>